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446" r:id="rId3"/>
    <p:sldId id="569" r:id="rId4"/>
    <p:sldId id="544" r:id="rId5"/>
    <p:sldId id="539" r:id="rId6"/>
    <p:sldId id="551" r:id="rId7"/>
    <p:sldId id="552" r:id="rId8"/>
    <p:sldId id="559" r:id="rId9"/>
    <p:sldId id="565" r:id="rId10"/>
    <p:sldId id="566" r:id="rId11"/>
    <p:sldId id="567" r:id="rId12"/>
    <p:sldId id="568" r:id="rId13"/>
    <p:sldId id="521" r:id="rId14"/>
    <p:sldId id="522" r:id="rId15"/>
    <p:sldId id="526" r:id="rId16"/>
    <p:sldId id="524" r:id="rId17"/>
    <p:sldId id="523" r:id="rId18"/>
    <p:sldId id="525" r:id="rId19"/>
    <p:sldId id="553" r:id="rId20"/>
    <p:sldId id="560" r:id="rId21"/>
    <p:sldId id="561" r:id="rId22"/>
    <p:sldId id="562" r:id="rId23"/>
    <p:sldId id="554" r:id="rId24"/>
    <p:sldId id="555" r:id="rId25"/>
    <p:sldId id="556" r:id="rId26"/>
    <p:sldId id="558" r:id="rId27"/>
    <p:sldId id="563" r:id="rId28"/>
    <p:sldId id="564" r:id="rId29"/>
    <p:sldId id="445" r:id="rId3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143" d="100"/>
          <a:sy n="143" d="100"/>
        </p:scale>
        <p:origin x="-52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2/4/15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2.84167" units="1/cm"/>
        </inkml:channelProperties>
      </inkml:inkSource>
      <inkml:timestamp xml:id="ts0" timeString="2015-02-04T19:09:33.351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6656 3568 469,'41'-30'121,"3"-4"-117,1-4 5,-5 0 0,-1-3-7,-2-4-4,2-1-4,0-3-16,4-1-1,5 0-28,8 0-10,7 1-14,9 3-2,8 3-22,10 2 72,8 3 28,9 4 22,9 0 41,7 4-13,7 2-7,9 0-8,3 2 0,0 2-14,4 2 0,4 0-16,2 4-5,2 1-1,2 6 0,6 5 3,-1 5 17,3 1 8,4 11 0,4 8-10,4 7-6,4 8-6,5 7-4,-1 9-2,2 5 0,-4 7-6,-6 6-14,-5 7-20,-5 5-11,-11 9 7,-8 6 16,-7 8 21,-7 8 11,-9 9 9,-6 8 11,-3 7-4,-7 6 5,-10 5 3,-10 1 3,-17 0-6,-15 0-12,-19-2-7,-19-3-1,-15 1-3,-10-1-2,-14 4 1,-9 1-2,-5 2 1,-7-1 0,-8 0 2,-10-1-3,-15-4 5,-15-5 1,-17-5-2,-14-5 0,-15-7-2,-11-6 0,-10-6 0,-9-7-1,-6-4 2,-8-8 2,-6-9 1,-9-6 3,-10-9 0,-7-9-2,-10-10-1,-6-9-5,-6-11 2,-5-9-1,-2-12-2,0-6 3,3-10-2,3-14 3,3-9-3,1-9 8,3-12 0,5-10 4,6-7 1,3-12 2,11-7-3,10-12 2,14-6 3,11-8 1,16-8-4,16-6-4,13-7-2,19-5-4,18-9 0,14-10-3,18-6-1,20-4-4,14-7-1,17-8 2,6-2-1,20 0-3,11-4-7,11 1-2,11 2 15,12 6 0,11 10 0,11 9 3,17 10 0,14 14 4,17 11 1,15 15-2,18 15-1,18 18-4,14 20 0,16 21-1,15 24-3,8 16-18,7 28-44,6 17-19,4 17-111</inkml:trace>
  <inkml:trace contextRef="#ctx0" brushRef="#br0" timeOffset="2749">3851 10399 246,'0'0'131,"0"-1"-118,0-4 23,0 0-7,3 1-12,5 0-11,6-1-5,4 2-1,4-1 1,8 1-2,-1 1 3,8 1-1,2 0 0,6 1 1,5-1-1,2-1-1,7 1 1,3-4 2,6 2-2,1-3-1,4 0 0,4-2 1,2 0-1,8 0 0,4 0 1,10 0-1,3 2 2,11 1-1,4 0 5,8 1 1,2 0 1,4 0-5,7 1 0,1-4 0,3 2-3,2-2 2,4 0-2,5-1 0,2 2 0,7-1 0,7 3 1,2 0 4,6 1 5,2 1 3,4 1-1,-1-1-2,4 1-1,-4-1 1,2 2-3,2-2-1,2 2-4,1 0 0,4 0 3,2 4 2,5 2 1,1 1 3,2 3-1,-1-1-3,1 0 0,0 2-3,1 1 1,0-1-1,5 2-4,3 1 3,1 0-1,1 3 3,1 0 1,1 3-2,-4 0-1,-3 1-2,-3 1-1,0 0 0,-4-2-1,1 0-4,-4 0-1,1-3 0,-2-2 3,-2-2 2,1-3 0,-4-1 2,1-2 0,-1-3-1,-1 0 3,1-1 1,-1 1-3,1-1 0,-3 2 0,-1 1-1,-2 0 0,-4-2 1,-2 0-3,-5-1 3,-3-2-1,0 1-1,-1-2 1,-3 0 0,-2 0 0,1 1 0,1 0 2,-4 1 0,-3 0 7,1 2 2,-4 0 0,-4 3-3,-4 0-1,-1 1 0,-3 2-3,-7 1 8,0-1-7,-8 1 2,-3 0-2,-10 1-1,-7-2 0,-8 0-3,-9-1-1,-10-2-1,-6-2-3,-7 0-28,-6-5-39,-1 0-83,-3-8-250</inkml:trace>
  <inkml:trace contextRef="#ctx0" brushRef="#br0" timeOffset="12978">13697 8714 208,'14'-6'126,"-1"0"-111,-3 1 8,1 0-4,-1 1-2,-1-2-9,0 2-4,2 0-4,0-1 1,1 1-2,4 2-3,2 0-8,6 2-11,7 0-4,4 5 9,4 6 15,5 4 10,2 5 6,1 6 8,-1 6 1,-3 4-12,-1 7-4,-3 6-2,0 7 0,-5 4-1,0 6 3,-4 5-2,-1 5-3,-4 3-1,0 5 0,-5 2 0,-5 3 0,-1 2-1,-3 0 1,-6-1 0,-5-3 0,0-2 1,-11-5-1,-9-5 5,-7-6 4,-8-6 5,-9-7-2,-7-7-4,-6-7 3,-4-11-2,-4-6-3,-1-7-4,-3-7 0,3-7-1,1-4 1,1-7-1,0-11 3,2-5 5,2-8 5,-1-6-1,3-6-2,2-8 0,3-5-3,8-5 1,8-4-4,7-4-1,15-3-2,7-3-1,8-1-1,8-4 2,12-2-2,8 0 1,8-1-1,4-3 0,6 1 0,7 2-1,3 1 0,3 4 0,4 7 0,4 8 0,4 9-1,2 10-7,2 11-19,-2 14-20,-2 13-26,-6 7 4,0 18-103</inkml:trace>
  <inkml:trace contextRef="#ctx0" brushRef="#br0" timeOffset="15789">13627 10228 318,'4'13'3,"3"4"6,0 6-5,-3 5 0,-2 4-1,-2 4-3,-6 2 1,-10 0-1,-4 1 0,-8-1-3,-6-2-8,-6-2-2,-10 0-4,-4-2 2,-7-2 8,-9-3 7,-6-2 2,-10-4 13,-12-8 5,-11-5 2,-13-7 4,-16-1-9,-14-11-8,-14-9 0,-12-5-7,-11-5 1,-10-1-2,-8 0 0,-3 1-1,-4 2 1,-6 2-1,-3 2 0,-7 1 0,1 2 1,-8 1-1,-3 4 1,-5 3-1,0 2 0,-3 7 0,3 4 1,-3 6 1,1 11 0,1 6 3,-2 5 4,-2 5-1,-6 0-5,-3 0-1,-1 0-3,-5-2-2,-4 0-2,0-4-8,5 1 5,2-2 6,5 0 2,6 2 3,3 4 17,9 4 7,9 9 12,12 4-11,13 6-5,19 8-17,20 6-5,24 5-1,19 4 0,22 9-1,21 4-1,19 4-1,19 5-3,19 3 0,18 3-1,13-1 4,22 0 1,15 2 4,10 0 9,11 0 14,3-2 8,6-1-9,5-4-12,4-6-5,8-7-5,1-9-2,7-8 0,6-6 1,1-6-1,1-5 1,1-5-1,1-5 0,-3 0 0,0-5-2,3-3-10,5-3-10,10-3-4,5-3-1,8-5 3,10-2 19,4-4 5,4-4 3,1-3-1,4-1 3,2-6-1,3-1-4,4 0 0,4-4 1,3-6 1,5-4 4,6-3 4,11-3 0,4-3 0,9-1-2,13-2 0,7 1-3,10 2-1,5 2-2,4 1 3,6 1 3,2 4-2,3 0-1,2-1-4,5 1 0,6 4-2,4 2 3,5 1-2,9 6 2,7 2 0,1 4 0,5 5-2,-1 2 2,-6 2-1,-9-4-2,-6-4 2,-7-5-4,-7 0-4,-5 0-9,2-4-3,0 0 5,-1 1 7,-2 2 2,-1-1 4,-2-1 1,-4-3 1,-9-3 4,-4-8 3,-10-6 5,-5-6-5,-7-6 0,-7-2 2,-1-1-6,-3 1 2,5 5-2,-1 6-1,2 8-2,5 9-2,4 8 1,5 2-3,0 14-1,0 3-3,-1 4-1,-10-2 8,-2-4 0,-10-4 1,-9-6 0,-10-6-2,-6-9 2,-10-14-5,-10-11-4,-6-12 4,-10-8 2,-11-9 1,-10-5 0,-10-3 2,-10 0-1,-13 0 0,-11 0 0,-11 3 1,-10 1-1,-13-1 0,-11-1 0,-12-3-3,-11-1-11,-14-4-19,-8-1-15,-18-3-8,-15 4 2,-10 0-1,-16 3 11,-13 5 11,-16 8 22,-16 8 10,-17 7 1,-18 11 6,-19 11 5,-21 8 7,-18 6-8,-15 3-1,-22-1-7,-12-4-1,-18-5-1,-7-7 1,-11-8 1,-10-8 7,-1-4 9,-8-7 11,-2-1 4,-7-3 2,2 3-2,-5 4-2,-2 5-11,2 8-7,5 10-8,-2 9-2,2 6-2,8 8-2,1 2 3,1 3-2,10 7 1,11 1-1,12-1 1,14-2-1,22-5 1,21-3-2,21 0 2,20-9 0,26-7-1,25-2 3,25-3 3,27 1-2,26-2-4,24 2 2,19-2 2,12 1-8,22-2-1,13-2-10,12-4-13,9-2-4,8-6-3,6-3 8,6-2 10,2-3 8,1 1-23,-1-1-49,-3 0-183</inkml:trace>
  <inkml:trace contextRef="#ctx0" brushRef="#br0" timeOffset="18136">11133 8561 291,'11'4'12,"1"-3"-6,4 1 1,2 0 8,3 0-4,5-1-7,3 1-2,4 0-1,6 2 0,1-2-1,5 3-2,5-1-8,4 2-15,5-1-17,6 1-8,3-2 13,6-1 14,6-1 16,2-2 8,3 0 12,5 0 12,4-2 17,6-2-1,2 1-14,7 0-11,7 3-3,2 0-4,6 0-5,3 0-1,1 5-2,3 2 0,-1-1-1,-1 2 1,1-1-2,0 1 1,0-1-2,-1-1 0,0 0 1,-1-2 1,-4 0 0,-3-1-1,-6 0 2,-8 1-1,-6 4 3,-10 1 6,-10 5 2,-10 4-5,-9 5-3,-8 4-1,-6 5-2,-4 4 0,-4 4 0,-3 2 0,-4 2 0,-2 0 0,-5-1 0,-1-2 1,-6-3 8,-4-3 6,-2-3-1,-6-4-5,-2-4-2,-3-5-2,-2-4-2,0-4 0,0-4-1,0-3-1,0-3 2,0-1 3,0-3 6,0-6-2,4-6-5,2-3-5,1-3 1,-1-2-1,0-1 1,0 1-1,-1 3 1,-2 2-1,0 6 0,-1 3 1,1 4-1,0 4 0,1 1 0,4 7-2,-2 7 0,1 4-1,-3 0-1,-4 1 1,0-1 2,-15-4 1,-10-6 0,-12-6 1,-11-3 6,-11-15 5,-13-5 2,-3-8-9,-6-3-4,-1-1 0,6 2-7,12-1-51,13-2-118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2.84167" units="1/cm"/>
        </inkml:channelProperties>
      </inkml:inkSource>
      <inkml:timestamp xml:id="ts0" timeString="2015-02-04T19:10:13.285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1138 6840 127,'-9'0'-3,"2"0"6,4 0 64,0 0-39,0-2 1,2 0-1,1 0-5,0 0-6,-2-1-4,0 0-4,1 0-5,-2 1-2,-2-2-2,2 2 1,-2-1 0,4 1 5,-1-1 2,1 0 4,-1 1 14,2-1-3,0-1-16,0-2-4,0 2 5,3-1-3,0 1 0,1-1 2,-3 1 0,2 0 1,-3 2 1,2-1-3,-1 0-4,-1 1-1,0 2-1,0-1 0,0 1 0,0-1 0,0 1 1,0-1-1,2-1 2,-1 1 4,2 0 1,2 0-2,1-1-2,-1 1 1,1-1 1,2 0-1,0 1 1,1-2 2,2 0-5,0-1 0,1 0-1,4-1 0,1 1-1,1 0 1,6-1-1,-1 1 1,3 0 0,4 0 1,-1-1 1,2 1 3,0 0 1,-1 0-3,-1-1-1,-1 3-2,3-2-1,-3 2 0,1 1 1,1-1-2,-1 2 1,-1 0 0,0 0 0,-3 0 0,-4 0-1,0 0 1,-3 0 0,-1 0 0,2 0 0,-4 2 0,1-2 0,3 1-1,-1 1 4,5 0-3,-1 0 1,3-1-1,1 2 0,1-1 0,-3-1 1,0 0-1,-1-1 0,-4 0 0,-2 0 0,-2 0 0,-3 0 0,1 0 0,-2 0 0,1 0 0,1 1 0,4 0 0,0 0 0,1 1 1,4 1 0,0 0 0,1 1 0,2 1-1,1 1 0,2-1 0,-2 2 0,2 0 0,0 0 0,-1 1 0,-1-1 0,-4 0 1,-1 1-2,-2-2 1,-2 1 0,-3-1 0,0 0 0,0-1 0,-2 1 0,-3-1 0,2-1 0,-3-1 2,0 1-1,-4-2-1,1 1 0,0-2 0,-4 2 0,1-2 0,-1 2 0,1 0 0,0 1-1,-1-1 1,1 0 1,-1-1-1,1 1 0,1-1 0,-2 1 1,3 1-1,-1 0 0,1 1 0,2 3 0,2 0 0,-2 3-1,5 3 2,-1 2-1,0 4 0,3 3 1,1 3 0,-2 4 2,1 0-1,-3 2-1,-2 0 0,0-1 1,-2 0 1,-1-2-1,-4-1-1,2-2 2,-3-1-1,0-2 1,-3-3-2,-4-1 2,-3-4 0,-2-2-1,-2-3 2,-2 0-1,-1-3 1,-6-1 1,-2-2-1,-4 1-2,-8-1-1,-2-1-1,-6 1 1,-3 0 0,-5 1-2,-1 0 1,-3 1 0,-4 1 1,-1 0-1,-3 1 0,-2 1 0,1-2 1,-6 0-2,3-2 0,-3-3 3,-1-1-2,-1-1 0,0-1 2,-1-4 0,2-2 2,3 0 1,4 1-3,2-1 0,7 1 0,4 1-2,5-1 1,6 0 0,8 0 0,8 0 0,7-1 1,7-2 5,2-1 9,4-3-1,3-3-11,2-2-2,1-1-2,0-2-1,0 1-2,0-2-1,0-1 1,0 1 3,0-1 1,0-1-1,0 1 0,0-3 0,-3-1 1,3 0-1,0-1-1,4-2-2,16-1-1,11 0 0,14-3 2,13-2-2,11 2 3,12 0-1,7 5-1,5 6-27,0 1-21,-1 1-64,-4-1-313</inkml:trace>
  <inkml:trace contextRef="#ctx0" brushRef="#br0" timeOffset="1035">3329 7477 61,'6'0'130,"0"0"-77,2 0-4,4-3-8,4-3-12,2 2-7,2-1-4,4 0-11,4 0-3,1 0-2,5 0-2,2 0 2,6 1-1,4 1-1,5 0 1,10 2-1,4 0 0,11 0 1,9 1 1,10 0 8,10 0 6,5 0 6,6 0-10,4 3-9,-5 1-1,-7 1-2,-7 0-11,-10 0-46,-10-4-80</inkml:trace>
  <inkml:trace contextRef="#ctx0" brushRef="#br0" timeOffset="4547">1448 8064 80,'-14'0'25,"-3"0"-24,3-3 0,0 1 1,5-1-1,3 0-1,6-2 0,0 2-7,0-1-4,4 0-8,2 2-50</inkml:trace>
  <inkml:trace contextRef="#ctx0" brushRef="#br0" timeOffset="5199">1347 8059 39,'0'2'93,"0"0"-95,0-1 53,0-1-16,3 1-29,4 1-5,0-1-13,3 0 15,2-1 2,5 0-4,3 0 3,3 0 20,4 0 10,1-1-7,4 0-6,4-2-12,3 2-5,6-1-3,3 0 0,3 0-1,6 1 0,4-1 1,2 2-1,4-1 0,7 1 0,4 0 1,2 0-2,4 0 1,5 3-1,2 1 1,4 0 0,4 0 0,3 2 0,2-2 1,5 2-1,1-1 0,0 0 0,3-1 1,-1 0-1,4 0 0,2-1 3,-1 0 4,3-1-1,-2 1 1,4-1 0,-3-2 2,-1 0-1,-1 0 6,-6 0-9,2 0-3,-6 0 2,2-2-1,-4-1 1,-1-1-1,2 0 2,-3 0 1,4 0-2,-1 0 1,-1-1 2,2 2-1,-3-1-4,-3-1-1,-5 2 0,-4-1-1,-6 1 0,-4 0-1,-6 2-8,-1-1-8,-4 2 7,-1-1 4,-3 1 2,2 0 3,-5-1 2,1 0-1,-6 0 2,-2 0 2,-5-1 0,-6-1-1,-7 0-3,-10-4-13,-7-4-109</inkml:trace>
  <inkml:trace contextRef="#ctx0" brushRef="#br0" timeOffset="7570">2645 7801 36,'3'1'168,"-3"-1"-145,0 0-5,0 0-6,0 0-5,-8 1-1,-1 0-6,-2 0 0,-4 2 1,-7 1-3,-4 1-18,-4 1-12,-7 1-5,-3 1 11,-7-1 9,-3 1 12,-4-1 1,1-1 12,-1 0 14,3-3 12,1-1 6,7-1 6,0-1-5,7 0-10,3-3-9,7-2-7,4-1-13,4 0 0,5-1-1,4 0-5,3 1-11,3-2-11,3 0-16,0 1 1,1-2 13,5 1 15,2 0 14,2 0 2,2 1 5,2-1 5,4 1 1,4-1-5,1 1-4,5-1 6,5 2-3,1 2-4,-3 0-2,2 1-2,-7 3 0,-4 0-11,-7 0-22,-7 4-7,-7 2 3,-1 1 6,-12 0 18,-8 3 20,-8 1 30,-8 4 4,-2 0-2,-6 3-2,1 1-8,6 2-9,4 2-13,10-1-5,10 3-3,13 0-8,10-1-17,16-4-65,16-3-61</inkml:trace>
  <inkml:trace contextRef="#ctx0" brushRef="#br0" timeOffset="60892">953 9834 184,'8'-9'103,"-2"-2"-93,2 0 31,-3 2-14,-2 0-6,0 2-3,-1 1-6,-1 1-2,-1 2-3,2 3-4,-2 0-9,0 3-28,0 7 9,0 6 24,0 5 1,0 6 0,0 5 1,0 4 2,0 4 7,0 1 3,-3 3 2,-1 0 2,1 0 3,3-2-2,0-3 1,0-2 0,3-4-3,5-5 4,2-3-4,3-4-2,5-3 0,0-4 4,2-3-1,2-2-5,-2-3-3,-1-2-2,-1-1 0,-2-1-5,1-1-1,0-1 1,5 0-2,2 0 0,6 0 0,7-2-2,7-1-5,8 2 1,9-1 1,7 1 4,8 0-9,6 1 1,5 0 5,1 0 5,4 0-3,-1 1 2,4 2-1,-2-2-1,1 1-1,1-1-2,3-1 3,4 0-1,2 0-2,3 0-7,3 0 7,6-3 0,3 2-1,2 0-1,3 1 7,4 0 2,5 0-2,5 0 2,-2 5 0,4 2 1,1 0-2,-2 1-1,-4 0 0,-4-2 0,-1-2 0,-3 1-1,-5-3-1,-2-1-5,1 1 6,-2-1-1,-3 0-1,1 0 2,-7-1 1,1 0 1,-7 0 1,-3 0 0,-8 0-1,-6-6 2,-3-1-3,-10-1 0,-4-1 0,-2-1-3,-1 0 3,-5 2-1,-3 1 0,1 1 1,-7 1 0,-2 3 0,-5 0 0,-2 2 0,-7 0-3,-3 0-1,-4 0-3,-1 0 1,0 0 1,-1 2 3,0-2 2,2 0 1,-4 1 0,2-1 2,-5 0 1,-3 0 0,-3 0-1,-6 0 1,-1 1-3,-6-1 0,-1 0-1,-1 0-1,-2 0-6,0 0 3,0 0 7,1 0 1,1 0 1,0-1 0,-1-3 1,2-1 1,2-2-3,-5-3-1,0-2-4,0-4-5,0-4 3,-6-4-2,-2-4-3,-1-4 8,-2-2 5,3-1-4,-1-2 1,1 2-2,-1 1 1,2 4-2,-2 0 2,1 3-1,-1 1 0,1 3 0,-1 1 1,-2 3-2,2 2 0,-2 3 1,-1 0-4,1 3-1,-2 0 3,-1-1 1,-1 3 0,-1 0 1,-4-1-1,-5 2 1,-2 0-1,-8 1 0,-5 1 1,-8 1-2,-5 1 1,-6 1-7,-6 0 0,-4 1-5,-1 0 3,-2-1 0,-3 1 6,-3 1 2,-1-1 3,-3 2 0,-5 0-1,0 0 1,-4 0 0,-2 0 1,-2 2 2,-4 2 0,0 2-1,-4-1-2,1 0 0,-2 1-1,-1-2 1,-1 0 2,1-1 0,-4 0 4,-2-1-4,-2-1 0,-2 0 0,0 0-1,-3 0 2,0 0-4,1 1 1,2-1 0,-1 2-1,1 0-2,0 0 2,0 1 2,4 0-3,-1 2 2,2-1-1,0 1 1,5 1-1,1-1 0,4 1 0,3-1 0,2 2 1,5-2-1,0 1 0,2 0 0,4-1 1,1 1-1,4 0 0,1 1 0,7-1 0,1 0 0,2 1 0,1-1 0,2-1 0,1 0 1,2-3-1,0 0-1,0-3-1,2 0 3,1 0-4,3-2 6,2-2-3,6-1 1,6 2-2,6 0 2,4 3-1,4 0-20,6 4-22,7 2-58,5-4-88</inkml:trace>
  <inkml:trace contextRef="#ctx0" brushRef="#br0" timeOffset="86680">1460 10054 154,'-3'-2'100,"3"2"-33,0 0-25,3 11-20,5 4-8,0 9-4,4 6-7,1 6-3,1 8 1,3 7-1,-3 6 1,3 7-1,-2 6 1,2 8 4,0 7 6,2 7 9,3 7 2,-1 3-2,4 3-3,3 0-5,2-2-5,1-4-2,1-4 3,4-7 3,1-5-1,-3-6-5,3-7-1,-3-6-2,-1-9-2,-4-5 1,-4-9 0,-6-7-3,-5-10-9,-6-9-32,-5-8-48,-3-7-94</inkml:trace>
  <inkml:trace contextRef="#ctx0" brushRef="#br0" timeOffset="87584">2445 12141 373,'0'-8'11,"0"-2"-9,0 0-1,1 0 5,4 0-2,1 0-3,2 1 2,1 0 10,4 1 9,-1 1-3,2 0-8,3 2 1,0 2-3,0 2 0,0 1-3,-1 2 1,-2 8-2,-5 5-3,-3 3-1,-4 4-3,-2 3 1,-3 0-1,-8-2 1,-2-1 0,-2-3-7,-1-2 1,4-6 3,1-1 3,0-3 2,7-1-1,2-2 4,2 0 7,3 1-1,10-1 4,5 3-10,6 2-3,5 3-1,4 3 0,-1 3 3,-1 4-4,-1 5 0,-7 3 1,-6 2 4,-8 2-1,-6 0 1,-3-1 0,-14-1 2,-6-4 7,-6-1-7,-7-4 0,-1-4 4,-3-4-12,0-3-3,4-4-28,4-5-7,7-3-26,8-1-54,8-10-61</inkml:trace>
  <inkml:trace contextRef="#ctx0" brushRef="#br0" timeOffset="88160">2862 12126 398,'0'1'1,"0"-1"-8,0 2 11,3-1 8,3-1-10,2 0-2,4 0-1,2 0 4,3-1 7,4-2 6,2 1-4,5 2 0,-2 0-2,0 5 9,1 7 0,-2 6-8,-2 5-2,-3 5-3,-3 5-4,-1 4-2,-6 4 1,-3 3 2,-6 1-1,-1-1 0,-5-2-1,-5-4-1,-6-6 0,-1-4 1,-3-7-2,1-5 0,1-7-1,1-4 1,3-3-1,1-2-1,9 0 2,4-6 4,1-4 16,15 1 7,7 0-12,10 0-6,7 3-3,5 5-1,3 1 4,-2 10 0,-1 5 1,-3 5-4,-6 3-5,-5 0-2,-2-2-20,-4-5-35,-2-6-51,-2-8-160</inkml:trace>
  <inkml:trace contextRef="#ctx0" brushRef="#br0" timeOffset="88722">3915 12014 562,'3'8'7,"-2"2"5,-1 6-10,0 8-2,-4 9 0,-3 7 0,1 7-3,0 5-11,1 1-2,2 1-3,3-4-7,0-3 5,0-6 16,0-7 6,3-8 3,2-9 12,3-7 7,0-9 6,2-3 4,4-14-22,2-7-8,2-8 0,3-5 1,0 0-5,3 1-4,-6 6 1,2 8-2,-4 8 3,-1 9 1,-2 4-1,-1 17-3,-3 6 0,-1 5 4,-3 7 1,-4 2 1,-1 1-1,-3-2 2,-8-3-1,-4-6 2,-5-4 6,-2-8-2,-4-7-2,-1-6-5,4-2 0,3-5-17,6-9-37,6-3-68,8-2-81</inkml:trace>
  <inkml:trace contextRef="#ctx0" brushRef="#br0" timeOffset="88957">4405 12341 549,'0'11'28,"0"2"-24,0 6 1,-4 7 3,1 4-5,0 4-1,3 4-1,0-1-2,0-3-8,6-2-9,1-3-6,2-7-16,-1-7-39,1-8-32,3-7-32</inkml:trace>
  <inkml:trace contextRef="#ctx0" brushRef="#br0" timeOffset="89123">4471 12131 504,'9'-10'38,"5"2"-19,-1 0-5,-1-1-19,1 1-44,1-1-80,0-2-61</inkml:trace>
  <inkml:trace contextRef="#ctx0" brushRef="#br0" timeOffset="89327">4626 12046 558,'0'27'30,"0"5"9,0 4-5,0 5-12,-1 4-14,-2 3-4,-1-1-3,4 2-1,-1-4-8,1-2-27,0-4-5,0-5-12,5-4-5,-1-9-42,2-6-18,1-8-13</inkml:trace>
  <inkml:trace contextRef="#ctx0" brushRef="#br0" timeOffset="89494">4668 12379 328,'-14'0'92,"-1"0"-26,-6 0-11,-3 0-25,-4 0-21,0-1-5,0-4-3,3-1-31,10 1-80,7-2-118</inkml:trace>
  <inkml:trace contextRef="#ctx0" brushRef="#br0" timeOffset="89868">5057 12229 469,'11'-1'65,"-3"-2"-55,-8 2-5,0 0-8,-13 1 4,-5 0-1,-2 7-12,-4 2-22,1 3-26,3 3-30,1 1 21,7 2 35,7 0 36,5 1 16,3-1 48,11-1 25,5-2-15,3-2-20,-1 0-11,3-2-11,-4 0-3,-2 2-5,-2 1-21,-4 5-3,-4 4-3,-5 3 0,-3 2-1,-4 0-1,-12-3-13,-6-3-14,-9-7-2,-7-6-19,-4-6-12,-3-3-112,1-8-113</inkml:trace>
  <inkml:trace contextRef="#ctx0" brushRef="#br0" timeOffset="91126">5068 12999 195,'0'0'201,"0"-1"-168,6-4-9,4-2-11,-3 1-9,4-2-4,2 1-4,1 0-6,3 1 2,4 1 8,4 0 2,3 1 10,1 3 13,4 0 3,1 1-1,2 0 0,-2 0-10,3 2-4,-1 5-9,-4 3-3,-2 3-2,-4 5-3,-6 3 1,-7 8 1,-7 4 0,-5 4-1,-1 6 2,-7 1-2,-10-1 0,-4-1 0,-5-3 3,-5-7-2,-1-3 3,-1-6 0,-1-5-1,1-5-1,5-4 1,5-2 0,3-3 8,8-4 3,4 0 2,6 0 0,2 0 13,13 0 13,5-2-25,10 0-12,6-1-2,7 3 1,4 0-1,0 0 0,-2 0 1,-3 4-1,-4 0-3,-5 0-9,-3-3-25,-3 0-29,-4-1-53,1-7-176</inkml:trace>
  <inkml:trace contextRef="#ctx0" brushRef="#br0" timeOffset="91738">5642 12583 375,'3'3'101,"3"-3"-71,0 0 1,0 0-23,2 0-7,3-1-4,1-2-8,2 1 5,3 0 3,2 2 1,0 0 2,1 0-1,-2 5 0,-1 2 1,-3 3 0,-4 1 0,-4 1 1,-6 1-1,0 0-1,-3 2-1,-8-3 0,0 0-1,-1-3-12,1 0-15,2-1 0,1-3 24,3 0 5,2-2 1,1 0 11,2 0 18,0 0 5,0 0-15,7 1-5,0 0-6,1 1 2,3 2-6,-2 3-2,2 1-2,-3 3-3,0 3-2,-4 1 4,1 2 0,-3 0 0,-2 0 1,-2-3 0,-6-2 0,-3-4-1,-3-2-1,-1-4-1,-2-3-9,1-2-29,2 0-92,4-8-97</inkml:trace>
  <inkml:trace contextRef="#ctx0" brushRef="#br0" timeOffset="92293">5944 12630 250,'0'-5'220,"3"-3"-199,3-1 0,1-1-15,0 1-5,6-2-7,1 0-1,3 2 5,0 1-5,3 2 2,0 4 3,-1 2 2,1 0 1,-3 11 0,-3 5-1,-2 5 3,-4 4 1,-8 5-3,0 1-1,-3 1-1,-8-3 1,-6-3-2,0-6 1,-3-3 0,1-6-1,1-4 1,4-3-2,3-2 3,5-1 12,4-1 20,2 0 17,8-2 2,7-2-22,7-1-22,6 0-5,3 2 1,5 3-3,1 0 0,1 3 0,-2 6-1,3 2 0,-3 3-17,-2-1-46,-5-3-56,-3-4-234</inkml:trace>
  <inkml:trace contextRef="#ctx0" brushRef="#br0" timeOffset="133232">1451 4825 122,'6'-5'184,"1"1"-125,0 1-4,-2 2-8,0 1-18,1 0-12,-2 2-4,4 8-6,0 6-4,3 6 0,0 6-2,1 6 0,2 4-1,0 3 1,-2 0 3,-1-2-1,-1-4-1,-4-5 2,-2-7-3,-1-5 2,-3-7-1,4-5-1,-4-6 1,1 0 10,2-12 14,3-5-18,2-4-6,1-4-1,7-1 0,-1 3 0,4 3-1,3 6 1,-1 8-2,1 6 3,-2 5 0,0 11 0,-1 8 1,-6 5-4,-3 1 1,-3 2-1,-7-1 0,0-4 1,-8-3-1,-8-5-1,-2-4-4,-4-4-4,-1-3-10,-1-5-6,1-3-18,2 0-2,2-6-18,2-5-13,4-2-50</inkml:trace>
  <inkml:trace contextRef="#ctx0" brushRef="#br0" timeOffset="134200">2138 5029 353,'-3'13'24,"3"3"-21,0 6 5,0 6 7,3 0-9,3 3-4,2-3-1,1-2 0,4-6 0,1-4 1,1-5 0,4-8 1,-2-3 1,3-1 11,-3-10 7,0-5 1,-2-4-5,-1-2-6,-3-3-2,0 2-6,-2 0-2,-2 3 1,-4 6 2,0 4-2,0 4 0,-3 2 1,1 4 5,3 0-5,-1 8-1,1 6-3,4 7 2,1 5 1,4 8 5,2 5 1,2 3-2,0 2 0,-1 2-3,-2-4-3,-3-4 0,-4-4-2,-5-6 0,-2-6-14,-3-7-13,-10-8-2,-2-5-26,-4-2-48,1-12-19,-1-7-73</inkml:trace>
  <inkml:trace contextRef="#ctx0" brushRef="#br0" timeOffset="134719">2558 5016 380,'3'5'44,"0"1"-25,-3 4-19,0 4 1,0 6 3,0 7 3,2 5 1,2 5-6,4 2 1,2 1 1,-1 0 0,2-2-3,-2-3 0,-1-4 0,-2-2 0,-1-5-1,-2-4 1,-2-4-1,-1-5 0,0-5 0,0-5-8,-4-1-12,-1-13 10,0-7 9,1-5-5,-1-7 1,2-4-3,0-3-3,1 1-4,1-2-18,-1 1 3,2 2 19,-1 2 7,1 2 11,-4 2 11,3 2 16,-2-1 4,1 2-4,1 0-4,-2 3-6,1 3-3,-1 2-4,1 4-4,-1 3-11,0 2-1,2 2-1,-2 1-7,-1 1-12,1 1-11,0-1-31,2 3-46,-1 0-44</inkml:trace>
  <inkml:trace contextRef="#ctx0" brushRef="#br0" timeOffset="135005">2755 4989 451,'-2'4'29,"-7"-1"-28,-6 2 1,-6 1 2,-2 1-1,-5-1-3,-1 2 1,-1-1-18,2 2-23,4-1-24,0-1 19,6 2 6,4-2 24,3 2 9,3-2 0,7-2-13,1 0-3,0-3-26</inkml:trace>
  <inkml:trace contextRef="#ctx0" brushRef="#br0" timeOffset="135381">2671 5143 460,'10'2'52,"2"-2"-24,2 0-12,3 0-13,5 0-1,1-1-6,0-2-3,4-2 5,-4 0 2,0-2 1,-6-2 0,-5-1 1,-5 0 1,-4-1-3,-3 0 0,-2 1 0,-6 3-2,-4 1 0,0 2 0,-5 2 0,0 2 1,0 0-1,-1 7 0,6 4 1,1 3 1,7 3 4,2 3 0,2 0 6,6 0 1,7-1-3,1-2-2,4-4 4,2-3-8,2-4-2,3-6-12,0 0-42,4-14-101,2-8-149</inkml:trace>
  <inkml:trace contextRef="#ctx0" brushRef="#br0" timeOffset="135744">3251 4854 561,'0'8'12,"-3"2"-18,-8 3-4,-1 5 3,-4 3-12,1 0-23,1 0-1,1-3-7,6-2 18,2-2 19,3-4 15,2-3 10,7-3 52,5-2 3,7-2-15,4 0-6,6 0-13,1 1 0,2 3-8,-2 4-8,-4 3-8,-1 5-7,-5 5-1,-7 4-3,-4 3 0,-8 1-6,-1 1-15,-10 1-2,-11-2 0,-5-1-5,-11-3-5,-7-1-7,-2-3-39,-7-3-98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080" units="cm"/>
        </inkml:traceFormat>
        <inkml:channelProperties>
          <inkml:channelProperty channel="X" name="resolution" value="56.72083" units="1/cm"/>
          <inkml:channelProperty channel="Y" name="resolution" value="28.34646" units="1/cm"/>
        </inkml:channelProperties>
      </inkml:inkSource>
      <inkml:timestamp xml:id="ts0" timeString="2015-02-04T19:13:08.038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7250 5689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2.84167" units="1/cm"/>
        </inkml:channelProperties>
      </inkml:inkSource>
      <inkml:timestamp xml:id="ts0" timeString="2015-02-04T19:51:31.990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11722 6043 491,'26'-2'23,"9"-6"5,8-1-18,5 1-3,6 1-7,10 0-9,9 3-5,9 2 0,9 2-15,10 2-4,9 7 6,13 4 10,5 2-11,7 2-2,3-2 20,2-1 10,-1-1 3,-2-5 7,-7-3 5,-1-4-4,-2-1-8,-3-1-3,-2-6 0,1 1 2,5 2-1,4 4 2,5 0 6,7 9-3,6 7 1,7 3 5,-2 2 3,1-1-3,1-3 0,-8-3 3,-5-3-9,-4-7-4,-6-4-3,-3-1 0,-4-12 1,-5-4 1,4-5-1,-1 0 1,6 3-1,2 3-1,11 9 1,11 7 0,2 7 4,7 14 10,5 5 2,-1 3-6,-3 0 1,-2-2-1,-3-6-3,-7-7 0,-4-7 4,-3-7 3,-3-4-2,-5-11-2,-2-4-4,5-2-2,0 1-4,0 3 0,3 4 0,2 6 2,-3 5 2,-4 2-3,-2 2 0,-7 6-2,-4 4-23,-9-2-47,-5-3-142</inkml:trace>
  <inkml:trace contextRef="#ctx0" brushRef="#br0" timeOffset="198786">14212 6376 416,'0'26'110,"0"3"-104,0 10-1,-8 11-5,-10 14 3,-7 11-1,-3 10-2,-8 10 0,-1 7 1,-8 9-1,-5 5 0,-1 6-3,-5 4-3,-2 2 3,-1 0 2,1-2 1,4-7 1,1-8-1,2-14 1,3-15 0,3-16 3,3-17-3,5-18-2,3-17-10,6-14-35,8-14-46,11-19-65</inkml:trace>
  <inkml:trace contextRef="#ctx0" brushRef="#br0" timeOffset="199326">14297 6282 595,'25'22'-17,"6"7"21,0 11-5,0 10-1,0 7 1,2 8-11,-1 5-17,-1 2 6,-1-1 19,-4-5 4,-6-7-2,-6-11 0,-9-11-3,-5-15-23,-6-14 7,-13-8 5,-4-17 14,-8-15 4,-8-15 19,-4-12 8,-9-11 1,-3-8-7,-6-2 0,-2 1-5,-3 8 1,3 10-6,2 14-5,2 15-6,5 16-3,5 14 0,-1 6 1,0 20 7,-1 10 5,-3 8 3,-5 10-6,-5 7-6,-5 7-2,-4 2 0,-5 4-26,-5 1-17,-4 0-30,0-2-49,-1-6-158</inkml:trace>
  <inkml:trace contextRef="#ctx0" brushRef="#br0" timeOffset="200269">6528 9161 447,'-4'2'34,"4"8"-1,0 8-16,3 6-12,5 7-2,3 7-2,1 6 1,3 4-1,2 1-1,4-1 0,-3-2 1,-1-8 0,-3-5 2,-1-11 6,-6-8 7,-3-11 1,-3-7-5,-1-17-9,0-13 3,-1-11-5,-4-12 1,2-5 0,1-7-1,2-1-4,0 0-8,8 3 20,9 6-7,6 8 0,7 9-1,5 9-1,6 13 6,4 6 8,1 11-8,4 5-6,1 2-18,2 11-33,-2 2-46,-2 2-88</inkml:trace>
  <inkml:trace contextRef="#ctx0" brushRef="#br0" timeOffset="200654">7556 9274 636,'33'0'29,"-2"-4"-17,-6-14-3,-11-7-10,-8-5-7,-6-5-6,-5-3-9,-12 0 15,-6 2 5,-3 4-9,-2 8 5,-2 8 5,-1 9 0,2 7 0,1 10 10,-2 11 21,6 7 3,0 5 0,3 5-5,5 3-5,7 4-9,6 4-9,3 0-2,11 2-1,9-1-1,9-4-6,2-4-6,6-7-14,2-6-19,1-8-20,2-8-17,0-7-64,2-6-52</inkml:trace>
  <inkml:trace contextRef="#ctx0" brushRef="#br0" timeOffset="200988">8260 9128 646,'-11'5'40,"4"2"-21,-4 4-22,-3 3 2,-5 4 4,-4 6-2,0 2-2,1 3-5,5 1 1,3 3-16,11 3-11,3 0 6,11 1 4,10-1 8,7-3 12,6-5 3,5-5 0,5-10-2,-3-6-29,4-7-50,0-10-76,0-12-20</inkml:trace>
  <inkml:trace contextRef="#ctx0" brushRef="#br0" timeOffset="201266">8668 9157 462,'-8'-4'52,"-1"4"-21,-4 2-17,1 11-3,-2 8 4,2 5-3,1 8-2,6 4 3,5 4-6,0 3-4,11 0-2,8-2-1,5-5 1,3-4 2,4-7 0,-2-10 2,-2-8 3,-3-9 5,-5-4 4,-5-15-14,-6-7-7,-5-4-3,-3-4-13,0-2-24,-8 2-21,2 1-39,0 3-98</inkml:trace>
  <inkml:trace contextRef="#ctx0" brushRef="#br0" timeOffset="201772">8981 9387 575,'23'40'77,"-1"0"-44,-3-3-11,-7-3-19,-1-5-1,-5-6-4,-3-7-26,0-5-11,2-8 13,-2-3-16,0-3 0,2-10 20,1-4 21,0-3 4,4-4 12,-1 0 12,0-1-6,4 0-7,-3 4-5,3 2-4,1 7-4,-2 5 1,2 7-2,0 2-3,0 12 0,-2 4 4,2 3 0,-1 0 1,-4-2-2,-1-3 1,-4-5-1,1-3 1,0-6 0,-1-2 1,1-3-2,1-9-1,2-3 0,1-5 0,5-1 4,0 0-2,5 1 1,3 4-1,-1 3-1,3 6 2,-1 7 3,0 1 13,-1 14-1,-2 7-6,0 5-1,-1 5-1,-2 0-8,-3 1-2,0-5-25,0-3-33,1-7-52,2-7-168</inkml:trace>
  <inkml:trace contextRef="#ctx0" brushRef="#br0" timeOffset="202241">9852 9587 586,'7'55'62,"2"4"-26,-3 3-3,-1 0-15,-2-4 3,0-5-18,-1-5-10,1-9-19,-3-11-7,1-9-15,1-11 10,-2-8 15,0-13 0,0-17 17,0-9 3,0-13 8,0-8 6,-2-7 9,-2-6 10,-1-3-3,2-2-10,3 0-8,0 1-8,0 8-4,4 10-6,6 12-2,-1 13 8,5 15 3,0 14 9,0 11 3,1 18-6,-1 12-1,-1 10-3,-7 9 0,-5 6 1,-1 1 0,0-1 2,-7-5-5,-1-5 0,0-8-5,0-11-9,-1-9 0,1-9-7,2-10-1,2-4-18,2-12-9,2-11-50,2-7-70</inkml:trace>
  <inkml:trace contextRef="#ctx0" brushRef="#br0" timeOffset="202504">10265 9404 154,'20'36'484,"0"2"-448,-3 3-4,-3-2-17,-1 0 8,-4-2-7,2-5-12,1-5-4,0-6-4,4-6-6,1-7-12,3-7 2,0-2 8,4-14 1,-1-7-7,0-8 7,-3-4-2,-1-4-11,-4-3-5,-2-2-6,1 0-32,0-1-76,1-1-51</inkml:trace>
  <inkml:trace contextRef="#ctx0" brushRef="#br0" timeOffset="202711">10890 8760 633,'9'25'34,"0"11"0,-4 8-25,-4 9 3,1 8 2,-2 5-9,1 3-5,1 0-10,4 1-28,0-5-49,5-4-85,2-8-117</inkml:trace>
  <inkml:trace contextRef="#ctx0" brushRef="#br0" timeOffset="202898">10966 9372 543,'-27'-26'72,"2"2"-16,-4 2-8,-5-1-21,0 3 1,0 2-22,3 4-8,3 5-23,6 5-35,6 4-35,10 3-31,6 10-30,2 4-21</inkml:trace>
  <inkml:trace contextRef="#ctx0" brushRef="#br0" timeOffset="203216">10781 9348 146,'37'27'118,"4"1"-43,2-2-15,0-3-7,7-3-3,-2-3-17,3-6-17,0-5-8,-1-6-3,-5 0-1,-3-13 0,-7-5 2,-8-5-5,-9-7 2,-7-5-6,-8-3 3,-3 0 3,-12 0 3,-7 4 5,-4 7-3,-5 9-6,-1 9-4,-1 9 1,1 9 1,4 12 11,3 11 18,5 5 6,8 7-2,6 5-7,3 5-6,9 0-2,10-2-7,7-1-6,5-4-3,6-6-5,4-8-22,2-6-16,2-9-24,2-7-26,-1-9-78,5-2-182</inkml:trace>
  <inkml:trace contextRef="#ctx0" brushRef="#br0" timeOffset="203679">12428 9554 431,'20'8'191,"-2"-3"-186,1-2 7,-2-2-5,0-1-2,0 0-5,0-3-3,2-3-4,1-2 6,-2-3 1,3-2-7,-4-2 1,-3-4 3,-4-2 0,-3-3 1,-7-2 4,0 2-1,-11 2-1,-8 5 1,-2 5 0,-6 10-1,-2 2 0,1 11 3,0 10 9,3 7 6,8 6 8,3 6 0,8 5-9,6 3-10,6 3-1,10-1-3,8-1-2,6-3 0,4-7-5,3-5-10,3-8-16,1-9-11,-1-10-11,0-7-23,-2-3-64,-4-13-41</inkml:trace>
  <inkml:trace contextRef="#ctx0" brushRef="#br0" timeOffset="204007">12874 9450 630,'0'32'23,"3"5"12,5 2-16,-3 2-2,4-1-12,0 0-4,2-3-8,0-1-5,4-3-1,2-2-12,4-4 10,-1-6 13,3-6 2,0-8 1,2-7-1,-2-2 7,1-16 1,-3-6-2,2-9-2,-1-4-4,-3-5 1,-1-2-2,1 2-12,-3 2-20,1 3-42,-2 4-54,2 5-72</inkml:trace>
  <inkml:trace contextRef="#ctx0" brushRef="#br0" timeOffset="204469">13460 9696 677,'22'13'16,"1"-6"15,0-7-24,-1-3-2,-3-15-3,-1-7-14,-2-7-13,-5-5-4,-5-2 7,-3-2-8,-3 3 13,0 5 16,-6 4 1,-2 9 0,-1 10 1,-1 10 1,1 4 5,1 18 0,5 8 1,0 8-5,3 5 0,6 5-3,5 4 1,8-1-11,2 1-20,3-1-36,5-5 8,-1-4 29,3-9 26,-3-9 6,0-8 21,-2-10 27,-3-6-2,-2-11-9,-3-10-10,-2-7-1,-1-7 0,-2-6-5,-3-4-6,0-4-6,-1 0-6,0 1-6,4 1-3,-2 5-27,3 5-10,3 7-17,-2 6-21,5 6-54,2 5-52</inkml:trace>
  <inkml:trace contextRef="#ctx0" brushRef="#br0" timeOffset="204917">14288 9480 575,'6'26'35,"2"5"15,-2 3-24,-1 2-9,-1-1-6,3 0-10,2-2 0,2-5-3,1-6-2,4-6-7,4-5-13,3-8 10,3-3 4,1-8 10,2-9 2,-1-6 0,0-5 1,-3-2 2,-2-2 1,-1 0-4,-2 1 0,-3 3-2,-1 5 0,-3 4 0,0 8 0,-2 5 1,0 6 1,-2 11 0,0 10-1,-1 12 4,-5 9 4,0 12 4,-3 7 5,0 7 1,0 5-1,-5 0-3,-2 0-8,-6-6-3,2-7-4,-2-10-3,-1-8-22,3-13-24,-2-9-18,4-12-27,3-8-51,4-8-65</inkml:trace>
  <inkml:trace contextRef="#ctx0" brushRef="#br0" timeOffset="205188">15099 8829 580,'9'-5'59,"0"5"-26,-2 17-12,-6 14-21,-1 13 7,0 12-3,-6 14-3,0 9 0,-2 5 0,2 3-2,0-2-11,2-4-22,1-7-28,3-11-47,2-11-62</inkml:trace>
  <inkml:trace contextRef="#ctx0" brushRef="#br0" timeOffset="205375">15122 9425 499,'-19'-16'58,"2"4"-12,-1 4 11,-4 1-24,0 1-9,2 3-21,5 1-17,1 2-36,8 0-27,6 1-40,0 5-25,15 0-58</inkml:trace>
  <inkml:trace contextRef="#ctx0" brushRef="#br0" timeOffset="205807">15565 8832 358,'7'-7'146,"-1"7"-78,-3 9-5,-3 15-51,0 12 6,-5 11-3,-2 11-6,-6 10-1,2 6 2,2 2-5,1 0-3,4-3 0,0-7-2,4-9 0,0-13-1,2-10-1,6-14 1,1-10-1,3-10-1,4-10 1,3-12-1,1-7 1,1-5 1,3-3 1,-3 2-4,0 4 2,-3 6-1,-4 8 3,0 11 1,-5 6 1,1 16 1,-4 11 1,0 6-4,0 7 2,-1 2-1,0 0-1,1-1-2,0-4-21,2-5-34,3-7-34,1-7-73,5-8-106</inkml:trace>
  <inkml:trace contextRef="#ctx0" brushRef="#br0" timeOffset="205993">16013 9431 561,'-3'30'58,"3"2"-38,-3 1 1,0-3-20,0-3 1,0-5-5,3-5-50,0-10-57,0-7-70</inkml:trace>
  <inkml:trace contextRef="#ctx0" brushRef="#br0" timeOffset="206136">16021 9183 502,'0'-29'34,"0"5"4,5 4-11,0 3-22,1 4-4,5 3-35,3 5-115,6 3-138</inkml:trace>
  <inkml:trace contextRef="#ctx0" brushRef="#br0" timeOffset="206626">16356 9558 338,'0'-7'111,"0"-1"-79,0 2 15,0 1-14,0 3 3,0 2-10,0 2-14,0 14 0,0 3-1,0 8-5,0 0-3,0-1-1,3-2-1,3-6-4,5-8-8,3-8-4,2-2 1,4-14 1,2-7 6,1-6 5,0-4 2,2-1 3,0 3 4,-4 3-3,3 7 2,-3 9 0,0 9 2,-1 4-1,-3 16-6,0 10 3,-3 8 5,-2 4 9,-1 3-3,-3 0-10,-1-2-4,0-7-2,-1-3-20,2-8-32,2-9-54,4-9-70,3-6-155</inkml:trace>
  <inkml:trace contextRef="#ctx0" brushRef="#br0" timeOffset="207074">17124 9509 250,'4'-6'311,"-2"4"-270,-2 2-4,-6 1-38,-7 8 9,-2 3-4,-2 4-2,1 3-2,4 2-7,1 1-10,6 2 3,5-2 8,0-2 7,11-1 3,6-2 3,2-4 5,4-7 2,2-4-4,1-2-1,2-6-2,-2-6-3,2-1-4,-1 0 0,-1 5-1,-3 6-6,-3 3 0,1 18-2,-4 12 1,0 15 18,-5 10 6,-3 12 13,-4 10 8,-5 4 0,-3 1-9,-11 1-2,-8-4-4,-7-6-10,-10-8-6,-6-7-5,-8-9-1,-6-8-1,-6-7-10,-8-8-8,-4-4-13,-7-5-16,-6-2-23,-1-2-21,1 2-71,0 1-102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2.84167" units="1/cm"/>
        </inkml:channelProperties>
      </inkml:inkSource>
      <inkml:timestamp xml:id="ts0" timeString="2015-02-04T19:55:33.364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8079 7755 535,'0'-16'12,"4"-3"-9,1 1 0,-5-2 6,-3-1-5,-9-2-2,-10 2-3,-6-2 0,-6 3-1,-10 5-6,-2 6-11,-5 9 1,0 7 12,4 19 2,4 13 1,7 11 4,14 11 0,12 7-1,10 3 5,7-1 10,18-2-2,8-4 7,5-9-1,4-11 2,2-12 2,1-14-2,0-15-11,-2-9-9,-1-19-18,-3-11-20,-5-9 10,-6-7-4,-5-2 7,-6 0 16,-8 3 3,-4 4 6,-5 3 1,-6 7 3,-7 6 2,-4 6 2,0 7-2,-3 11-4,1 7-6,4 14 2,4 18 10,5 16 3,6 17 3,5 14 4,10 17 3,7 12 2,4 11 6,0 8 3,2 3-5,-6-3-4,-8-7-4,-6-12-3,-8-17-8,-10-19-9,-13-19 0,-11-19-7,-11-21-8,-8-13-3,-4-26-3,-5-15-10,2-15-23,5-10-43,13-7-81</inkml:trace>
  <inkml:trace contextRef="#ctx0" brushRef="#br0" timeOffset="362">8604 8193 694,'11'25'40,"2"-5"-35,-6-7-2,0-10-1,-4-3 5,0-18-18,-2-10 0,2-11 10,1-8 3,0-8 2,2-3-5,4 1-4,2 2 1,5 4-1,5 5-7,4 5-6,7 6-18,4 6-17,8 5-24,5 7-66,5 5-56</inkml:trace>
  <inkml:trace contextRef="#ctx0" brushRef="#br0" timeOffset="661">9538 7723 576,'-5'3'36,"-10"0"-32,-12 0 10,-7 4 25,-5 1-5,-3 7-24,4 4-9,2 7-1,8 7-3,10 5-2,10 5 1,8 4 4,9 0 0,13-1 2,7-2 5,5-7 4,4-9 1,2-9 5,-4-14-3,-2-5 2,-6-19-8,-5-10-5,-8-10-7,-4-6-8,-5-5-21,-4-2-21,1 1-35,-1 3-105,1 4-201</inkml:trace>
  <inkml:trace contextRef="#ctx0" brushRef="#br0" timeOffset="1074">9738 7838 649,'20'49'51,"2"2"-3,-4 0-25,-1-3-13,0-4-1,-1-8-7,-2-9-8,0-8-5,3-7-3,0-11-6,3-1-9,0-16 3,0-8 14,-1-7 9,-2-6 5,-3-2 5,-2 0-2,-1 3 1,-2 5-4,2 7-2,0 11 0,3 10-6,5 4-4,1 19 2,5 6 4,3 7 4,1 1 4,0 2 5,1-6 3,-2-6 4,-3-7 0,-4-10 5,-4-7-4,-1-13-10,-7-14-12,-3-8 5,-1-9 1,-3-4 0,-1-2-3,2 2-17,2 3-20,4 5-17,8 6-40,3 6-77,10 8-119</inkml:trace>
  <inkml:trace contextRef="#ctx0" brushRef="#br0" timeOffset="1472">10894 7680 521,'-12'-17'88,"-7"-1"-52,-4-1 13,-5-2-26,-1 4-16,2 2-5,4 5-4,4 4-6,9 5-1,6 1-5,4 11 3,13 7 12,9 6 0,5 6-1,9 4 1,3 6 5,3 3 3,-2 3-1,-3-1 2,-4 1 1,-8-2-4,-8-4 2,-11-6-6,-6-6-3,-6-8-1,-14-7-1,-8-7-3,-6-6 0,-4 0 4,1-10 1,1-2-4,5-2-14,7 2-16,7 0-8,9 1-13,8 1-8,9 2 12,16 1 13,9 2-40,11 2 3,9 2-23,10 1-26</inkml:trace>
  <inkml:trace contextRef="#ctx0" brushRef="#br0" timeOffset="2042">12121 7851 647,'7'36'51,"13"4"-49,1 4 0,-4 0-1,3-5 0,-3-5-1,-2-8-14,-1-8-9,0-7 7,3-8-17,-1-3-24,1-6 28,0-9 27,0-4 0,-1-3 13,-3 0 2,1 1-1,-3 6-2,0 3 5,2 8 3,-3 4 2,4 10-8,2 8-10,-1 7-2,2 3 2,2 1 3,0-2 7,-2-4 3,-3-6 3,1-8 3,-2-9 0,-3-5-9,1-14-14,-1-10 2,-3-5 1,-1-4 0,1 0 1,-1 3-1,-1 4-1,1 5-11,0 7-23,3 5-18,4 5-18,4 4-58,4 5-96</inkml:trace>
  <inkml:trace contextRef="#ctx0" brushRef="#br0" timeOffset="2469">13742 7025 583,'-1'32'80,"1"10"-74,0 16-5,0 10 3,-2 7 2,-3 4 4,-1 2-7,0-3-3,-3-7 0,-1-5-23,4-4-43,0-10-43,6-6-59,0-12-76</inkml:trace>
  <inkml:trace contextRef="#ctx0" brushRef="#br0" timeOffset="2696">13871 7202 386,'1'-10'139,"-1"10"-108,0 6 5,0 17-25,-1 12-5,-5 13 10,-1 10-10,4 11-4,2 5 1,1 2-1,0-2-4,4-5-32,7-8-58,3-11-84,3-14-110</inkml:trace>
  <inkml:trace contextRef="#ctx0" brushRef="#br0" timeOffset="2875">13916 7605 521,'-30'-8'48,"1"3"-6,-8 2 8,-5 0-14,-2-3-7,-2 0-16,-1-2-12,6-1-5,2 0-38,8 0-56,14 5-57,11 2-101</inkml:trace>
  <inkml:trace contextRef="#ctx0" brushRef="#br0" timeOffset="3082">13969 7838 511,'0'30'61,"-13"-4"-23,-15-7-9,-12-8 8,-7-7 0,-5-4-17,-3-11-15,0-4-4,2-3-8,6 2-61,10 1-33,9 2-32,10 4-25,12 1 6</inkml:trace>
  <inkml:trace contextRef="#ctx0" brushRef="#br0" timeOffset="3465">15153 7189 584,'0'33'36,"0"12"-20,-5 13-7,-4 13 8,-3 13 0,-4 7-11,-1 4-5,0 4-1,0-3 1,2-4-1,2-8-20,5-7-23,4-12-30,4-11-46,1-12-84</inkml:trace>
  <inkml:trace contextRef="#ctx0" brushRef="#br0" timeOffset="3673">15127 7949 549,'-24'-5'59,"-2"5"-19,-10 0 11,-4 0-19,-6 0-7,-4-5-13,0 0-11,4-3-1,1-1-12,8-1-28,6 2-32,12 3-15,10 3-26,9 2-96</inkml:trace>
  <inkml:trace contextRef="#ctx0" brushRef="#br0" timeOffset="3913">15252 8242 328,'20'26'204,"-4"-9"-142,-5-6-5,-7-11-17,-2-2-7,-2-17-30,0-10 0,-3-7-3,-2-7 9,5-2-14,0-2 6,0 5-24,8 3-10,7 6 3,3 5-12,2 7-8,6 6-26,0 6-85,5 4-69</inkml:trace>
  <inkml:trace contextRef="#ctx0" brushRef="#br0" timeOffset="4311">15672 7930 529,'-7'5'41,"-4"1"-23,-6 2 12,-5 2 7,-1 4-8,-2 3-20,0 7-9,5 3 1,6 4-7,3 3-15,8 0-7,3-2 17,2-3 10,10-5 2,5-7 1,3-8 5,2-7 1,0-4-3,1-15-4,0-7 4,-3-6 4,-1-5-1,-4 0-1,-2 2-5,-2 3-2,-5 7 0,0 7 1,-3 7-1,0 8 2,-1 2 2,-2 14 8,0 6-9,1 5 1,1 5 2,-2 3-2,3-2-2,0 0-1,3-5-2,2-3-4,1-3-26,5-8-30,0-6-24,6-6-113,1-1-142</inkml:trace>
  <inkml:trace contextRef="#ctx0" brushRef="#br0" timeOffset="4675">16013 8092 546,'4'32'32,"-4"3"11,0 2-16,0-2 7,0-1-11,-4-8-16,3-4-8,-1-7-4,2-3-13,0-9-9,7-3 2,2-4-2,5-11 15,0-4 7,6-4 2,-1-3 13,1 0 3,0 0 0,0 2-5,-1 4-4,-4 4-3,-1 7-1,-2 7 0,-2 2 10,-4 15-2,0 7-4,-1 4 0,-4 3 1,2 1-1,-1-3-3,-2-3-1,0-6-4,3-4-25,0-5-25,3-6-21,4-3-98,2-2-37</inkml:trace>
  <inkml:trace contextRef="#ctx0" brushRef="#br0" timeOffset="5051">16590 8026 469,'2'-1'82,"-2"1"-48,0 0-19,-11 0-11,-3 0 11,0 0-11,-2 0-3,3 1-3,0 3-8,5 2-13,5 2-9,3 2 11,3 1 18,10 5 3,1-1 1,4 1 6,1 1 5,1 2 6,-3 0 0,-1 1 2,-5 2-4,-4 1-7,-2 1-2,-5 1 0,-3-2-4,-8-3-1,-5-2-3,1-5 1,-5-5-2,-2-4-5,2-4-5,1 0-5,1-10-16,4-2-12,6-3-44,6-3-72,2-2-75</inkml:trace>
  <inkml:trace contextRef="#ctx0" brushRef="#br0" timeOffset="5493">16891 8020 512,'0'-1'56,"0"1"-42,-5 0-2,-9 7-6,-1 6 4,-4 7-8,-1 4-3,3 4-15,2 3-13,4 0-9,4 2 7,7-4 26,0-3 8,7-6 10,5-5 8,2-6-1,5-8-3,1-1-8,0-9-7,-1-9 2,-1-4 1,-1-4 3,-3-1-2,-3-1 0,-5 1-4,2 5-2,-5 5 2,0 5-1,-1 8-1,-2 4 0,0 8 12,0 10-2,0 4-2,0 6 5,0-1 2,1 1-5,4-4-6,1-2-1,0-4-3,5-5-4,2-5-28,4-4-15,3-4-38,3 0-100,3-9-71</inkml:trace>
  <inkml:trace contextRef="#ctx0" brushRef="#br0" timeOffset="5777">17367 7989 348,'-2'-5'209,"-5"2"-179,-3 3-10,-4 0 4,-6 0 8,-3 1-16,0 6-12,-4 4-4,3 2-1,2 3-1,3 3-3,5 4-5,7 3 5,7 3 5,0 2 0,12 2 3,8 0-1,6-3 1,4-4-1,4-3-1,0-8-1,3-6-13,-3-7-37,1-2-42,-1-11-91,-3-8-66</inkml:trace>
  <inkml:trace contextRef="#ctx0" brushRef="#br0" timeOffset="6012">17680 7376 548,'0'25'44,"0"11"-34,0 11 6,0 11-11,-5 8 1,-1 7-6,0 6-2,0 2-11,1 1-12,2-2-23,3-5-41,0-8-71,5-11-99</inkml:trace>
  <inkml:trace contextRef="#ctx0" brushRef="#br0" timeOffset="6192">17744 8063 452,'-10'-18'54,"-2"5"-22,-7 2 17,-2 0-8,-7 0-4,-2 0-18,-1-2-16,0-2-3,5 4-35,4 1-56,10 3-83,10 7-143</inkml:trace>
  <inkml:trace contextRef="#ctx0" brushRef="#br0" timeOffset="6396">18096 8033 509,'3'26'58,"0"3"-40,-3 4 1,0 2-15,-5 0 1,0 2-3,1-4-8,2-4-37,2-3-44,0-8-103</inkml:trace>
  <inkml:trace contextRef="#ctx0" brushRef="#br0" timeOffset="6548">18139 8016 377,'-3'-51'133,"3"4"-104,0 5 13,0 6-20,0 6-10,3 8-8,5 9-8,4 10-35,8 5-66,2 13-107</inkml:trace>
  <inkml:trace contextRef="#ctx0" brushRef="#br0" timeOffset="7215">18389 8106 278,'10'36'191,"-2"-5"-132,-6-4-6,-2-4-29,-5-2-1,-6-3-5,-1-3-10,-2-1-5,3-2-3,2-3-7,6-2-16,3-2 0,3-2 15,9-3 2,7 0 3,1-5-2,6-8 11,-2-4 5,-1-4 3,-2-4 1,-3-3-3,-6 0-1,-6-2-5,-3 2 3,-3 1-3,-1 3 1,-7 4-6,-3 2-1,0 5-1,0 4 0,4 3 1,-1 4-8,5 2 0,3 0 3,0 8 3,4 4 4,9 2 1,2 0-1,5 1 5,4-2 6,1-3-2,1-2 3,2-1-1,-2-1-5,1 1-6,-3 4 0,0 4-2,-1 4 0,-3 5-3,-3 4 3,-3-1-1,-2-3 1,-2-2 0,-3-6 0,-2-6-2,0-6-2,-1-4 0,3-3-7,-1-12-2,5-6 9,1-6 2,2-6 3,3-4-2,5 0 3,3-2-2,1 1 3,5 4-3,1 4-4,1 7-1,0 10 0,-1 9 3,-1 6 2,2 19 10,-2 12 4,0 10 1,-3 10 0,-2 5 1,-4 4 2,-4 3-2,-2 0-10,-4-2-5,-6-3-6,-1 0-34,-5 0-58,0-3-45,0 1-274</inkml:trace>
  <inkml:trace contextRef="#ctx0" brushRef="#br0" timeOffset="8160">19829 7610 390,'26'-18'26,"1"3"9,-6 5 13,-4 5-14,-6 3-12,-6 2-12,-4 3-10,-1 8-2,-12 3-2,-7 5-12,-4 5-7,-5 3-16,-3 3-4,2 1 4,-1 2 6,5 0 18,4-1 11,4-3 3,3-2 18,4-4 30,4-3-5,5-3-5,1-1-13,4 0-7,13 1-5,7 4-6,8 4-3,7 6-3,6 9 0,3 6 0,2 7 1,-5 3 0,-7 2 15,-10 0 24,-11-5-3,-14-5-13,-7-5-12,-23-8-8,-13-6-2,-14-6-1,-13-7 0,-10-4-7,-10-2-27,-6-2-28,-5 2-39,0 5-71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2.84167" units="1/cm"/>
        </inkml:channelProperties>
      </inkml:inkSource>
      <inkml:timestamp xml:id="ts0" timeString="2015-02-04T19:56:08.771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8831 5432 142,'0'-2'256,"0"-3"-217,0-1 1,-2 2-11,-1 1-18,-3 1-9,1 2-4,1 0-1,-1 2-3,0 4-3,2 2 0,2 2 4,1 2 3,0 3 2,0 3 1,0 3 0,1 3 3,1 5 6,2 2 0,-1 3-2,2 0-3,0-1-4,-2-2 1,3-5-1,-3-2 1,3-7 1,-1-2 1,1-6 2,0-3-3,5-5-1,2-1 0,4 0-1,8-1-2,4-6-1,5 1 1,10 1-1,2 1 0,8 1 1,7 2 2,9 1 3,7 0 1,11 0-2,9 4 2,8 1 0,10 1 2,6 0-2,9 0-1,5 1-4,9 0 1,9 1-1,7-1 0,6 0-1,8 1 1,7 1 1,5-2-3,8 2 3,4-1-1,8 2 0,5 1 3,5-1-1,4 3-2,2 0 2,4-1 0,0 3 2,5-3-2,3 1 2,2 0-2,4-2 0,2 1 4,6 1-2,3-1-1,2 1 0,1 1-2,4-2 2,1 2 2,-7-2-1,3-1-1,-9-2 2,1-1-3,-5-1 0,-5-1 0,-2 0-3,-1 0 1,4 2 0,-6 0 0,1 1 0,-4 2 0,-2 0 0,-4 0 0,-8 0 0,-4-1-3,-8-1 3,-4-1 2,-7-1-2,-8-1 0,-2 1 0,-7 0 1,-1 1-1,-5 0 3,-5 1-3,-3 1 2,-4-1-2,-5-1 2,-10-4-2,-7-2 2,-6-2 0,-10-2-1,-7-8-1,-11-3 0,-4-2-1,-5-3-1,-5 0-2,-5 0 0,-5 0 0,-2 1 4,-5 1-1,-7 2 1,-4 2 0,-6 0 0,-4 2-1,-4 2 1,-3-1-1,-2 0 1,-4 1-1,-3 0 2,-2 0-1,-2 1 0,-1-1 0,0 1 1,0 0-1,0 1 0,-2-1 1,-3 1 0,-1 0 3,-6 0 0,-2 0-1,-7-1 1,-1-1-3,-6 0-3,0-3-2,0 1 0,-6-2 3,2 2 1,-1 1 0,0-1 1,2 2 0,3 1 0,-1 0 1,1 0-1,0-3 0,0 0 2,4-4 4,3-3-3,2-2 2,2-6 2,4-3-1,1-4 5,-2-6-5,1-4-6,-6-6-2,-1-9-20,-5-13-63,-1-13-190</inkml:trace>
  <inkml:trace contextRef="#ctx0" brushRef="#br0" timeOffset="35444">6232 6395 351,'0'-3'113,"0"1"-75,0 2-18,0 0-10,0 0-6,-4 1-5,-2 9-1,-1 7 2,-4 10-1,2 8-1,1 10-5,-1 9 2,1 8 4,2 4 2,0 3 0,4 2 9,1 1 4,1-1 4,0-2 0,6-3 3,3-7-2,1-4-2,2-8-3,2-6-4,2-8-7,2-8-3,2-8-6,4-10-31,2-7-38,3-6-72,1-14-107</inkml:trace>
  <inkml:trace contextRef="#ctx0" brushRef="#br0" timeOffset="35700">6377 6982 586,'-30'5'24,"-2"-4"-4,-4 1 8,-8-1-2,-4-1-12,-4 0-13,-3 0-1,3 0 0,1 0-1,-1 0-10,6 0-11,6 0-15,4 2-17,5-1-2,8-1-14,6 0-8,7 0-28,9-3-99</inkml:trace>
  <inkml:trace contextRef="#ctx0" brushRef="#br0" timeOffset="36234">7076 6966 653,'-3'15'26,"0"1"-18,-5 8-11,-8 4 6,-4 5 5,-5 4-5,-6 0-3,-1-1 2,-5 0-2,-1-4 0,3-2-3,1-4-10,4-3-13,8-5-20,4-3-29,10-5-11,8-6-41,5-4-28</inkml:trace>
  <inkml:trace contextRef="#ctx0" brushRef="#br0" timeOffset="36476">7115 7389 634,'-5'-2'64,"-9"-13"-31,-6-5-8,-8-6 8,-8-4-6,-7-5-18,-1-2-8,-4-2-1,0 0-5,3 2-15,5 3-21,6 5-9,4 4-8,6 6 9,7 5-10,9 6-36,6 4-61,2 4-60</inkml:trace>
  <inkml:trace contextRef="#ctx0" brushRef="#br0" timeOffset="37024">7341 7637 553,'-3'15'47,"3"4"-43,0 5-4,0 5 2,-2 4 0,1 1-2,1-2-5,0 0-6,-2-4-2,2-6-20,0-4-2,0-5 17,5-4 18,1-7 6,0-2 17,2-8 13,1-8-16,4-5-8,-1-6 2,0-2-2,5-3-6,2 0-3,0 2-1,1 2-2,3 5-2,0 4 1,-2 6-1,0 6 3,-1 7 0,-1 1 3,-2 11 3,-3 9-3,-2 2 1,-1 5-1,-1 5 0,-4-1-2,-2 2 1,-1-1 2,1-1-1,-1-3-4,0-4 0,0-2-2,2-4-9,-2-5-10,1-6-21,2-6-29,2-2-89,2-7-74</inkml:trace>
  <inkml:trace contextRef="#ctx0" brushRef="#br0" timeOffset="37295">7941 7412 499,'-2'21'33,"2"6"-12,0 5 4,-1 5-5,-2 1-1,1 3-14,1-2-4,-1-3 0,0-3-3,2-4-19,0-5-25,0-4-21,0-5-71,8-5-33</inkml:trace>
  <inkml:trace contextRef="#ctx0" brushRef="#br0" timeOffset="37532">8029 7709 445,'-6'-4'85,"-3"-2"-43,-7 1-9,-4-2 0,-5-2 2,-6 0-12,0 0-12,-3 0-5,2 1-6,1 2-26,4 2-15,4 3 12,4 0-11,4 1-3,6 0 5,2 0 14,6 0-12,1-3-45,6-1 4,9-3-79</inkml:trace>
  <inkml:trace contextRef="#ctx0" brushRef="#br0" timeOffset="37779">8394 7412 552,'0'37'37,"0"7"-21,-4 9 10,0 6 13,-4 6-19,5 4-16,1 4-4,2 1 0,0 2-12,0 1-15,7-1-7,0 0-16,3-2-49,7-3-115</inkml:trace>
  <inkml:trace contextRef="#ctx0" brushRef="#br0" timeOffset="56293">4226 6251 158,'-4'-11'31,"-1"1"47,0 1-48,1 1-10,-1 1-5,2 1 1,0 1-6,0 1 0,3 2-3,-2 0-3,1 2-3,1 0-5,0 5-6,0 6 8,-2 6 4,2 7 11,0 6 5,0 8 7,0 7 2,0 8-5,0 4-1,2 6 9,-1 3-1,1 5-1,1 0-1,-2 0 0,1 2-2,1 1-6,-1-2-5,-1-3-7,-1-3-3,0-4-2,0-7-2,0-5 1,0-8-1,0-7-6,-3-7-17,3-8-18,-2-7-14,2-7-20,0-6-49,4-4-20</inkml:trace>
  <inkml:trace contextRef="#ctx0" brushRef="#br0" timeOffset="56593">4670 7031 473,'-22'-2'23,"-4"-1"-2,-10 2 31,-6 1-6,-6 0-17,-2 0-10,1 0-15,-1 3-2,5 0-1,5 0-1,7-2 0,7 1-2,6-1-15,9-1-14,6 0-17,5 0 6,10-6-39,8-6-51,7-5-86</inkml:trace>
  <inkml:trace contextRef="#ctx0" brushRef="#br0" timeOffset="56926">4826 6216 532,'-4'14'7,"-3"7"-5,3 11 7,-4 11 17,5 11-3,1 8-1,2 6 0,0 6 8,0 2-4,5 1-8,-3-1-3,-1-2 2,-1-3-2,0-4-3,-1-5-7,-4-7-2,0-6-3,-1-10 0,0-6-17,0-10-30,-4-8-30,3-9-21,0-6-77,4-14-162</inkml:trace>
  <inkml:trace contextRef="#ctx0" brushRef="#br0" timeOffset="57474">5904 5777 396,'-16'16'133,"-1"-1"-112,-6 3 12,-7 5-8,-4 4-10,-4 6-11,-6 5-2,-2 5-2,-4 6 0,-1 6-2,0 6 2,1 6 4,2 6-4,3 6-2,5 5 2,4 7 12,5 5 22,6 6 4,5 5-9,9 3 2,8 6-12,3 1-5,17 2-6,10 3-1,13-4-3,11 0-3,11-3 0,11-6 0,8-8-4,7-8-15,5-9-19,6-11-40,5-9-50,3-13-95</inkml:trace>
  <inkml:trace contextRef="#ctx0" brushRef="#br0" timeOffset="58399">9071 6561 264,'3'9'142,"2"3"-95,1 4-13,-3 7-8,2 8-6,-2 7 0,1 10-2,0 6 1,0 8 13,2 4-5,1 2-6,2-1-5,-1-2-2,3-6-4,-2-4-3,0-9-1,-1-10-3,-2-8-3,0-10 0,1-8-2,-1-10-26,3-9-34,0-14-57,5-11-115</inkml:trace>
  <inkml:trace contextRef="#ctx0" brushRef="#br0" timeOffset="58691">9341 6465 571,'-3'48'26,"0"7"8,-1 10 16,1 7-3,2 3-14,1 3-16,0 3-11,9-4-3,0-5 5,5-5-2,-1-7-3,1-8-1,-3-11-1,1-10-1,-4-8-2,-5-9-15,-3-11-28,0-3-49,-6-16-67,-7-9-119</inkml:trace>
  <inkml:trace contextRef="#ctx0" brushRef="#br0" timeOffset="60014">8032 5030 330,'-14'20'82,"2"2"-80,0 7 8,-1 6 12,1 7-4,-2 6-9,1 3-4,-1 6-1,2-2 4,0 3-6,2-2-1,1 0-1,4-2-1,4-4-3,1-4 3,1-3 3,9-5 24,2-3 15,4-7-10,2-2-5,4-3-8,1-4-10,4-3-2,4-1-4,3-3-2,3 2 0,9-3 0,7 2-3,9 0-6,8 1 5,9 0 1,8 1 2,7 1 1,7-1 1,6 0-1,5 1 2,1-1 0,8 0 0,6 0-1,8-2 0,1 2-1,10-3 0,7 1 1,6-1 0,5-1-2,6 0 1,7-1 1,6 1-2,5-1 1,5 1 1,7 0-1,7-1 0,4 0 0,2 0 0,5-2 1,5-2 0,0-1-1,3 0 5,4-1-5,1 2 1,8 1 0,2 3-2,7 5 1,4 1 0,5 3 0,5 4 0,0 1 1,2 0 0,-2-1 2,3 0-1,-3-2-1,1-1 0,-2-1-2,2 0 2,1 1-1,-4-1 0,1 3-1,-1-1 2,-1 2-2,-5-2 1,-1-1 0,-6-2 1,-1-2-2,-7-4 2,-4-2 0,-4-3-2,-6-2 1,0-3 0,-8-2 0,-4 0 2,-6-4-5,-5-5 4,-4-3-2,-6-1 0,-5-2-2,-8-1-1,-5 3 3,-5 0 0,-9 1 1,-5 2 0,-3 2 0,-5 0 1,-6 1-3,-5 2 4,-1-3-2,-8 0 0,-7-5 0,-9-3 2,-10-7 0,-9-8 1,-12-9 0,-15-11 2,-15-10-3,-11-11-1,-16-8-4,-11-6 3,-12-4 0,-6-1 0,-14 0-3,-12 2 3,-9 5-22,-8 5-46,-7 6-76,-6 5-201</inkml:trace>
  <inkml:trace contextRef="#ctx0" brushRef="#br0" timeOffset="61163">11502 6206 396,'0'17'49,"0"-1"-49,0 3 5,0 2 11,-3 3 1,-2 3-9,2 4-6,-2 4-2,1 5 2,1 3-2,-2 3-3,2 2-4,1 1 3,1-1 2,-2 0 2,1-4 1,-1-4 1,-2-4 6,1-5 6,-2-8 0,3-6-4,-4-6-1,4-3 0,2-6-3,1-2 0,0 0 17,7-5 3,6-4-24,1-2-4,6-2-6,0 1 3,-1 1-1,-1-1 4,-4 4 0,-1 0 2,-6 4 0,0 1 0,-6 3-1,-1 0-5,0 6 0,-8 3 4,1 3 0,-7 2 2,0 0-1,-2 2 1,-4-2 3,-2-1 3,-2-2 0,-3-2 2,-4-5 4,0-4-1,-4 0 2,-3-10 3,-2-8 4,0-3-3,-1-5-5,1-2-6,4-1-5,7 1 0,4-1-1,5 4-15,6 3-19,6 4-20,5 4-34,3 3-73,10 4-136</inkml:trace>
  <inkml:trace contextRef="#ctx0" brushRef="#br0" timeOffset="61661">12662 6418 430,'9'5'39,"3"5"-21,2 5 11,3 9-1,2 8-7,3 11-8,6 11-8,-1 12 1,4 9 5,-1 12-3,-1 7-4,-4 7 6,-6 6 2,-10 1 2,-9 1-2,-11-2 0,-17-4-3,-14-4 1,-10-5-1,-10-5-3,-10-8-3,-7-5-1,-7-2-3,-6-4 0,-4-6-20,1-3-32,5-5-43,10-5-156</inkml:trace>
  <inkml:trace contextRef="#ctx0" brushRef="#br0" timeOffset="98387">20864 9464 328,'21'1'129,"2"-1"-123,2 0-4,-4-7 1,0-9 2,-4-6-2,0-7-10,0-11 4,-2-8 2,-1-8 3,-3-8 0,0-7-1,-3-5-1,-1-6 0,-2-5 3,-2-6-3,-1-4 3,-1-5-2,-1-6 1,0-6 1,0-8 7,-1-10 6,-4-5-4,0-6-4,-1-5-7,-2-1 1,1 0-2,-1 3 1,-3 1-2,0 2 2,-3 5-1,-1 7 0,-1 6 0,-1 8 1,3 11-1,-1 12 0,2 10 0,2 11 0,4 13 0,5 10-2,2 13-1,2 12-2,13 12 3,5 13-1,8 6-10,6 19-4,7 9 11,2 10 6,4 5 1,-2 2 2,-4-4 6,-8-9-1,-7-8 1,-10-12 0,-11-12-2,-5-6-9,-13-20-20,-7-11 13,-9-9 7,-9-9 2,-2-7 0,-3-1 0,-4 3 0,1 8 2,-4 11 2,2 14 4,0 17 5,1 11-3,2 25 1,4 19 5,0 18 1,6 17-7,2 14-6,4 11 0,4 6-4,3 3-6,5-1-10,-2-5-12,4-6-11,1-6-45,2-5-62</inkml:trace>
  <inkml:trace contextRef="#ctx0" brushRef="#br0" timeOffset="99156">20894 9823 490,'12'-8'13,"4"1"-11,-2-1 4,3-1 19,1 0-12,1 1-11,1 1-1,3 1 0,4 2-1,1 4 0,1 0-1,1 9-1,-1 5 1,-1 5 0,-5 1 1,-3 3 5,-6 0 5,-6-1 7,-3 0-5,-5 0-7,0-1-3,-8 0-1,-4-1-1,-7 0 1,-3-2 0,-4-1 0,-5-2 1,-3-2-1,-2 3-2,-1-2-15,3 3-33,4 2-44,7 4-98</inkml:trace>
  <inkml:trace contextRef="#ctx0" brushRef="#br0" timeOffset="99321">21026 10714 340,'11'26'300,"-1"-9"-247,1-6-16,-5-6-16,-2-3-8,-3-1-10,-1-1-14,3 0-44,7 0-59,2 1-140</inkml:trace>
  <inkml:trace contextRef="#ctx0" brushRef="#br0" timeOffset="156163">9728 8442 486,'-3'-2'50,"-3"0"-13,-3-2-24,-5-1-12,-5-2 0,-4-1-4,0-2-21,-2-3-15,2 1-11,1 0-20,5 1 27,3 2 37,5 2 6,7 4 10,2 3 49,11 0 18,9 5-37,5 6-1,7 3-6,4 1-5,0 0-12,-1-2-10,-2-2-3,-5-3-2,-5-3-1,-4-4 1,-7-1-1,-7 0-1,-5-2-8,-2-5-7,-9-1 9,-3 0 5,-4 0 0,-2 1 2,3 2 0,1 2 0,5 3 0,7 0-1,4 5 0,7 8 4,14 4 6,5 5 1,10 3 1,5 3 0,6 3-1,4 1-2,2 0-4,0 0-3,1 1-1,-2 0 1,0-1-1,0 2 0,0-1 1,-1 1-1,-2 1 0,2 1 1,2 2 1,-2 2-4,0 2 6,2 2-2,-3-2-2,-1 2 1,-1-2 0,-3 0-1,-1-3 0,-5-4 2,-4-4-2,-4-6 0,-6-7 2,-5-6-2,-4-7 2,-5-5 0,-4-4 0,-4-9 0,-3-7 0,0-2-1,-4-5-2,-7-3-2,-1-2-3,-2-1-9,-2 0-11,2 5-5,3 3 12,5 7 8,0 5 10,4 8 1,2 5 5,0 5 4,8 12-8,4 7-1,2 6 0,3 4 2,2 3-1,-2-1 2,-3-2-2,-2-5-1,-2-6 1,-6-5-1,1-6 1,-5-6 0,0-6 12,0 0 4,-6-8 8,-5-3-13,-4-1-11,-3 0 0,1 3-1,-3 5-2,5 3 1,-1 1 1,7 10-2,3 4-1,1 4 3,5 1 0,0 0 0,0-2 0,5-1-3,1-2-15,0-4-36,5-2-59,1-4-128</inkml:trace>
  <inkml:trace contextRef="#ctx0" brushRef="#br0" timeOffset="156909">11246 9492 441,'9'16'33,"7"1"25,3 2-33,5 5-20,9 4-3,4 4-1,5 5-2,6 5 0,6 5 2,4 6-1,1 1 2,3 3 7,-2 1 12,-1 0 2,-2-2-3,-4-3-3,-5-1-6,-3-3-2,-5-3-3,-2-3-3,-4-5-1,-6-3 1,-2-5 0,-4-5 0,-5-6 0,-5-6 1,-4-5 1,-3-5-1,-2-3 4,-3-8 4,0-7-5,0-7-4,0-4-3,0-5 0,-2-1 1,2-1-8,0-1 2,0 2 2,0 0 1,0 4-3,0 4 3,-1 6 0,1 6 1,0 6 1,0 6 0,0 12-5,4 8 1,4 8 1,3 7-1,1 4 0,2 2 1,2 0 3,-1-1 0,-1-4 0,-5-5 1,-4-7-1,-5-6 2,0-7 1,-17-10 3,-6-1 7,-11-11-3,-5-4-4,-1-3-4,-2 0-2,5 0 2,2 1-2,6 4 0,6 3-5,4 2-7,5 3-14,5 3-40,6 2-64,3 3-113</inkml:trace>
  <inkml:trace contextRef="#ctx0" brushRef="#br0" timeOffset="157664">12691 10765 344,'-3'-2'83,"3"2"-20,2 0-7,8 6-32,9 6-20,7 6-2,8 4-1,7 8-1,8 4 1,6 6 2,2 3 4,5 4 7,0 1-2,3 1 1,0 2-4,2-1 0,-4-1-3,-1 0 0,-3-4 1,-3-2-4,-8-3 0,-4-4-1,-6-6 0,-8-5-2,-8-7 1,-5-7-2,-6-8 2,-8-3-1,-3-13-2,-2-10-1,-7-7 3,-2-8 0,-1-6 2,-2-3-1,1-4 0,-1 1 2,3 1-1,-1 6 0,3 6-2,-1 8-1,4 8 1,1 8-3,4 11-11,1 2-12,0 16 1,8 8 23,6 9 2,1 8 0,4 5 1,-1 2 2,3 2 10,-4-1 7,-5-3-4,-4-4-4,-7-5-3,-1-5-6,-11-7-1,-9-5-1,-8-7-1,-4-5 4,-5-5 0,-5-3-3,1 0-2,3-6-2,2-2-5,5-1-1,3 2 0,8-1-2,6 2-20,8-1-51,6-1-121</inkml:trace>
  <inkml:trace contextRef="#ctx0" brushRef="#br0" timeOffset="158497">14089 11723 415,'7'8'126,"5"1"-65,7 3-1,1 3-45,6 4-8,7 5-6,4 4 0,5 4-3,1 3 0,5 4 0,3 4 2,1 2 0,2 2 0,-1 3 0,-1-1 1,-2-2 1,-2 1-1,-3-3 2,-2-3 0,-7-3 0,0-4-1,-5-5 1,-7-5 0,-2-6-2,-5-5-1,-4-7 1,-6-7-3,-2 0-4,-3-8-15,-1-7-13,-1-3 2,0-3-9,2-2-8,2 0 9,1-1 10,4 2 21,1 0 10,-1 3 9,0 2 6,-3 3 5,1 2 3,-4 4 2,-2 2-13,-1 2-10,0 4-3,0 0-1,0 3-1,0 9 0,0 5 2,0 6 0,5 4 1,3 5 2,1 1 9,0 0 12,2-1 6,-5-2-1,-1-3-10,-5-5-12,-2-4-6,-10-5-2,-7-7 1,-4-6 0,-6 0 1,-4-10 0,-1-5 0,0-2 2,1 1 6,4 2-4,6 2-3,3 5-1,6 5-3,9 2-45,5 1-96,5 7-224</inkml:trace>
  <inkml:trace contextRef="#ctx0" brushRef="#br0" timeOffset="158954">15685 12981 63,'0'-8'7,"0"0"65,0 0-25,0-1-23,-5-2 10,-3-3-24,-2-1-9,-6-3-30,-1-4-62</inkml:trace>
  <inkml:trace contextRef="#ctx0" brushRef="#br0" timeOffset="159258">15367 12634 340,'-9'-6'73,"1"0"6,5 3-26,3 3-27,0 0-3,11 11 4,4 6-18,8 7-7,10 6-2,6 6 0,4 5 1,7 3-1,2 3 0,3 1 1,-1 1 8,0 0-1,-4-2-5,-4-4-3,-5-5 1,-4-5-1,-8-3 0,-4-8 0,-6-4-2,-7-6-6,-3-3-4,-4-4 2,-3-5-6,-2 0-11,0-1-14,-3-8-12,-1-2-44,-2-1-112</inkml:trace>
  <inkml:trace contextRef="#ctx0" brushRef="#br0" timeOffset="159706">16071 13111 561,'9'-8'57,"0"-2"13,-1-2-49,0 0-16,-2-2-3,0 0-3,1 2-2,-3 1-7,-1 1-4,0 5 2,-3 2-7,0 3 3,0 3 4,0 10-1,-3 4 12,-3 6 1,1 3 3,-1 4 3,3 3 2,0 1-1,1 1-3,2 0-2,0-2-1,0-4-1,0-4 0,-3-5 0,-3-7-2,-3-5-1,-8-5 2,-3-3 1,-7-4 1,-4-8 4,-4-2 1,-3-3 2,1-1-3,0-3-1,3 0 4,1 0 4,4 2 0,4 0-2,5 4-1,4 3-2,6 4-7,5 4 1,3 4-7,2 0-22,3 5-35,7 4-66,4 1-59</inkml:trace>
  <inkml:trace contextRef="#ctx0" brushRef="#br0" timeOffset="160114">16310 13420 627,'0'8'35,"0"-4"-33,0 0 3,0-2-5,0-1-6,0-1-71,-4-1-69,0-11-109</inkml:trace>
  <inkml:trace contextRef="#ctx0" brushRef="#br0" timeOffset="161658">17451 7720 327,'12'1'196,"0"-1"-135,-5-1-29,-4-7-19,-3-1-11,-3-2-2,-7-1-4,-4-3-8,-1 3 2,-4 1 3,1 4 1,1 4 3,3 3 0,4 3-1,6 9 1,4 3 4,3 1 3,8 1 12,3-1 5,4-3 5,1-2-4,-2-5-7,0-1-5,0-5-7,-5 0 0,-2 0-2,-4-7 1,-5-2 1,-1-2-4,-4-2 0,-6 1 0,0 0 1,-3 2 0,-1 4-1,2 3 4,1 3 0,-1 3 4,1 7-1,-2 3-3,1 3-1,0 1-1,-2 2-1,0 3 1,-3 0-1,-2 6 0,-1 2 1,-2 4 0,-3 2-1,-3 2 0,-3 0 2,-4 2 5,-2-1 0,-5 1 2,-3 2-2,-2 1-4,-1 2 0,-1 2-2,2 0 0,1 1 0,2-2-1,4 0 0,3-3 1,6-4 0,7-6-1,6-8-4,7-6-17,5-9-17,6-8-21,3-2-19,12-13-46,7-8-104</inkml:trace>
  <inkml:trace contextRef="#ctx0" brushRef="#br0" timeOffset="162071">17479 7721 572,'6'10'43,"5"-1"3,3 4-19,3 4-16,4 3-6,7 7-4,5 4-2,4 5 0,5 6-1,4 3-3,6 4 3,0 2 2,2 2 0,2 1 1,-3-1 5,-2 1 7,-4-2 2,-5-4-3,-5-5-6,-8-4-4,-4-4-1,-6-7-1,-7-5-4,-4-6-29,-5-6-47,-3-6-88,0-5-151</inkml:trace>
  <inkml:trace contextRef="#ctx0" brushRef="#br0" timeOffset="162533">18110 8690 366,'20'9'63,"3"-5"-15,2-3 3,-4-1-46,0-1-4,0-6 0,-2-3-1,-2-1 0,0-1 1,-6-3 1,-2 0 8,-1-1 6,-5 0-2,-3 0-3,0 2 3,-6 1-2,-5 3-4,-1 4-6,-1 4-2,1 2-1,2 8 1,3 9 1,5 6 1,2 5 1,3 3 2,11 2 6,3-1 8,3-2 5,2-5-1,0-6-2,0-7-3,-7-9-2,-4-3-6,-3-10-7,-7-8-4,-1-6-2,-9-1-4,-7 0-3,-2 3-2,-5 6-11,-2 5-8,-3 8-11,0 3-5,-5 2-13,-2 10-37,-6 3 1,-4 2-78</inkml:trace>
  <inkml:trace contextRef="#ctx0" brushRef="#br0" timeOffset="163317">16713 8698 570,'6'1'44,"-1"-1"-3,-5-1-31,-7-9-10,-5-3-4,-4-1-14,1-2-12,-2 2 6,0 2 11,1 4 7,2 6 4,3 2 3,2 7-1,3 9 3,4 2 6,2 5 7,0 0 3,8 1 1,5-1 4,1-2-6,0-2-6,1-5-3,-1-3-5,-5-5-2,-1-4-1,-5-2 1,-3-4-1,-1-6 0,-10-2-1,-3 0-1,-6 0 2,-4 2 1,-2 3-1,0 4-1,-2 3 4,-2 4 0,1 11 1,-1 4 2,-1 7 4,-1 5 4,-2 5 2,-4 3-3,-2 3-1,-3 4-7,-4 2-3,1 2-2,-1 1 0,1-1-1,1-1 1,3-1 0,2-5-1,-1-4 1,6-5 1,1-7-1,6-5-1,3-6 1,8-5-7,6-5-27,9-6-46,4 0-49,15-12-99</inkml:trace>
  <inkml:trace contextRef="#ctx0" brushRef="#br0" timeOffset="163722">16734 8831 370,'0'15'212,"0"-1"-191,3 3 19,5 5-17,2 6-8,7 4-10,1 6-3,7 4-1,3 3 0,3 4 0,3-1 1,0 3-1,2-4 13,-4-1 4,-1-4-3,-4-5-5,-2-6-6,-4-5-3,-4-6-1,-1-5-3,-1-5-20,1-3-20,-2-4-38,1-3-43,5 0-30,1-6-124</inkml:trace>
  <inkml:trace contextRef="#ctx0" brushRef="#br0" timeOffset="164185">18283 8937 231,'14'-11'75,"-5"1"-18,-1 1-19,-3 2-3,-4 4-8,-1 1-5,0 2-4,-4 0-2,-6 4 4,-2 9 2,-5 3-3,-2 8-4,1 5-7,-6 6-7,4 3 1,-3 4-1,0 2 4,-4 0 16,1 2 6,-2-1-11,2 1-7,-2-3-5,2 1-3,2-2 0,3-4 1,2-2-4,4-3 0,2-2-5,4-6-13,3-4-15,3-7-8,1-4-19,2-10-26,2 0-23,5-11-121</inkml:trace>
  <inkml:trace contextRef="#ctx0" brushRef="#br0" timeOffset="164555">18362 8874 274,'11'0'203,"1"0"-147,6 8 5,0 6-41,4 6-3,4 7-4,5 8-9,3 5-2,5 7-1,1 4 4,2 1 6,-1 1 5,-1-1 0,-3-5 1,-1-4-3,-5-5-2,-2-6-2,-4-7-11,-5-7 2,-6-5 0,-1-6-2,-7-3-11,-2-4-30,-2 0-62,-1-8-99</inkml:trace>
  <inkml:trace contextRef="#ctx0" brushRef="#br0" timeOffset="164925">19012 9642 477,'6'0'36,"-1"0"9,-1-7-42,1-3-7,1-2-36,0 1-19,1 0-7,-1 1 45,-2 1 20,-4 1 7,0 0 19,0 1 6,-1-2-3,-8 3-7,-1 2 0,-1 3-4,-1 1-2,1 4-5,0 7-4,4 5 1,2 1 1,5 1 0,0 1-1,5-1 7,5-5 1,3 0-1,-1-6-6,-1-5-7,0-2 0,-5-2-11,-1-11-42,-5-3-63,-2-3-137</inkml:trace>
  <inkml:trace contextRef="#ctx0" brushRef="#br0" timeOffset="165423">17993 9664 509,'2'-5'68,"-2"-4"-29,0 0-14,-2-3-17,-6 0-2,-4-3-6,-2 3-1,-6-1 1,-5 3-2,-4 1-3,-2 4-3,0 3-7,0 2-26,4 3-26,7 6 36,6 3 29,8 3 9,6 0 37,0-1 16,11-2 3,3-2-19,1-4-16,2-3-13,0-3-13,1 0-6,-5-2-42,0-5-97,-4 0-218</inkml:trace>
  <inkml:trace contextRef="#ctx0" brushRef="#br0" timeOffset="165830">17382 9551 436,'0'-9'85,"-6"0"-28,-8 1-18,-3 0-23,-6 3-9,0 2-7,-2 3-1,2 0-40,-4 5-38,4 6-27,-2 0-50</inkml:trace>
  <inkml:trace contextRef="#ctx0" brushRef="#br0" timeOffset="166308">15934 9549 331,'-3'2'33,"3"0"14,0-1-26,0-1-12,3 0-4,4-3-4,0-4-1,1 0 0,0-1 1,-2 0 15,-1 0 15,-2 0 7,-3 0-18,-2 0-12,-7 1-7,-5 1 0,-2 1-1,1 2 0,-1 3 0,3 0 2,2 0 3,1 3 7,4 1 16,6 1 7,0-2-3,0 2-10,9-3-8,5-1-9,3 0-3,1-1-1,0 0-1,-2 0 0,-7 0-2,-3 0-2,-4 0-13,-2 0-36,-11 0-28,-3 0-47,-3 3-219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2.84167" units="1/cm"/>
        </inkml:channelProperties>
      </inkml:inkSource>
      <inkml:timestamp xml:id="ts0" timeString="2015-02-04T19:59:43.736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1933 1742 106,'14'-13'125,"3"-4"-111,3-1 22,-1 0-10,0-2-9,2-2-11,0 0-3,0-2-1,2 0 1,1 0-2,5 0 0,4 1-1,2 3-1,9 2-3,4 4-5,8 2-3,7 3 3,10 3 3,11 3 5,6 0 0,9 3 1,8 0 0,6 0 1,5 4 2,0 5 5,3 4 1,-3 3-1,-2 4-1,-1 6-2,-5 5-1,-3 6-2,-5 10 1,-3 8 5,-6 6 6,-9 8-7,-7 9-4,-8 6-3,-11 6 1,-8 4-2,-11 3 1,-10 2-1,-9-2-4,-12-2 3,-8-1 1,-11-5 1,-15-4 0,-13-6 0,-13-4 1,-15-7 0,-11-8 3,-12-10 5,-10-8 0,-12-11-1,-7-10 0,-10-10 3,-7-11-1,-9-3-2,-7-17-1,-4-9-3,-7-8 1,-4-7-2,-2-6 1,0-6-3,1-2 1,12-4 1,5-2 1,13-6 0,14-2 2,16-2 4,15-6 6,12-2 2,19-6-3,19-3-5,21-4-4,22-3-4,28-1-2,34 0-2,34 4-5,33 10 3,32 13 1,30 17 0,30 23 0,26 27-6,24 22-18,21 35-36,18 20-77</inkml:trace>
  <inkml:trace contextRef="#ctx0" brushRef="#br0" timeOffset="65778">13362 3828 129,'-4'-5'76,"-2"-2"-49,1 1 2,-1 0-2,-4-1-12,0 2-11,-4-1-2,-5 2-2,-3 0 0,-6 2 0,-3 0-4,-6 1-2,-5 1 0,-3 0 3,-4 0 3,-4 1 0,-3 3 0,-3 1 0,-3-1 5,-1 2 6,-6-1-2,-2 2-3,-3-1 1,-7 1-2,-3 0 0,-2 0-2,-4 1 0,0 0-1,-2-1 3,-1 2 7,-3-2-1,-2 1 2,-2-2-3,-3 1-3,-5 0-1,-4-2 2,-1-2-3,-6-1-2,-4-1 0,-2-1-2,-3 0 1,1 0-2,-3-1 1,-2-3 0,-1 0 3,-2-2 2,-1 0 1,-4 1 7,1 0-1,-1-1-9,-3 1-2,1 1-1,-2-2 0,0 1 0,-2 0 1,0 2 0,-1 0 2,1 1-3,0 0 0,1-1 2,-1 1-3,-1 0 2,-1 0 1,3 0-2,-4 1 1,1 0 0,0 0 0,-1 1-2,1 0 1,1 0 0,3 0 0,1 0-1,5 0 3,2 4 0,3-1 4,2 2-1,4 1 0,5 1-1,2 1-2,7 0-2,5 0 0,7 1-1,8-1 1,8 0-1,9-2 1,12-1-1,8-2 1,11 0-1,10-2-3,8-1-22,7 0-47,9-5-63</inkml:trace>
  <inkml:trace contextRef="#ctx0" brushRef="#br0" timeOffset="66936">4522 4413 365,'0'0'6,"5"0"-4,6 0-3,6 0 2,6 0-5,5 0-10,11 0-6,3 0 0,7 0 8,6 0 2,5 0 6,4-2 4,4-1-1,5 1 2,6-1 2,3 0 5,8-1 2,6 1 3,6-1 0,8 1-2,7 0-2,5 2-4,7-1-2,6 2-2,4 0-1,5 0 1,8 2-1,2 2 0,7-1 0,5-1 0,4 0 2,4-2-2,1 0 2,5 0 7,-2 0 2,1 0-3,1 0 1,1-4-3,-3 1 1,0 0-1,1 0-1,-2-1 2,-2 1-2,-3 0 1,1 0 0,-2-1-1,-5-1-2,-2-3-2,-1 2 0,-2-1 3,-4-2 0,-1 1 2,3 0 0,-1 1 4,-3 1 4,0 2-2,0 3 1,-2 1 0,-2 0-1,-6 2-7,1 7-3,-8 4-1,-6 2-2,0 1-23,-4-2-54,-1-4-84</inkml:trace>
  <inkml:trace contextRef="#ctx0" brushRef="#br0" timeOffset="82279">1871 10686 399,'0'16'19,"2"2"-13,-1 8 14,4 5 8,-2 6-13,2 8-7,-1 6-2,1 5-3,-3 7-1,-1 5 1,-1 4 1,0 3-3,-3-4-1,-2 1 1,1-5-2,1-6 1,1-8 1,2-6 2,0-6 25,8-7 4,3-4 3,4-5-10,4-2-5,3-2-7,4-3-2,5-1 0,8-1-5,6-3-2,7-1-1,10 0-2,8-2-1,9-2 0,8 1 1,11-2-1,7-1 1,8 0-1,5-1 1,6-1-1,3-1 0,0-2 1,-1-1-2,1 0 2,0 0-1,3-5-1,-2-2 2,3 0-1,3-2 0,2-1 0,2 1-1,3 1 0,3 1 2,4 1-2,0 3 2,0 1-2,2 2 2,-3 0 0,-2 0-2,-4 0 1,-2 0 1,-2 1 0,-4-1-2,-6 0 2,0 0-2,-3 0 2,-1 0-2,-2 1-4,1 2 1,1 4 1,-1 2 2,-1 2 0,-6 3 2,-5-1 0,-6 1 2,-11 0 0,-13-3-1,-7-2-2,-12-2 1,-7-2 0,-8-2-2,-5-1 1,-4-2-1,-5 0 1,-1 0 0,-4 0 0,-2 0 0,-2 0 1,-3-6 1,-4-2 4,-2-3 0,-1-4 0,-3-4-3,1-5-3,-4-6 0,3-4 0,1-5-1,1-5 2,2-5-1,1-5-1,4 0-1,0-1 1,-1 1 1,-2 2 0,-2 3 1,-3 4-1,-4 1 0,-4 1-1,-3 2 1,0 3-1,-4 2-2,-6 3 2,-2 2 0,-5 5-1,-2 3 1,-2 4-1,-9 2 1,-7 4-1,-11 0 2,-14 1 1,-16-1 1,-16-3-2,-15-1 1,-16-1 0,-15-2-1,-12-1 0,-11-2-1,-10 3 1,-12-2 0,-12 2-1,-7-1 1,-10 2 0,-11 0 0,-7 1 0,-9 1-1,-1 1 2,-7 1 0,-2 0-1,-1 0 0,4 3 1,2 0 3,1 1-3,3 3 5,10 0 4,5 3-2,10 2 0,9 1-1,15 1-5,14 1-2,18 0 0,17 2-1,15 4-5,16 3-27,20 0-21,19-4-57,18-5-239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2.84167" units="1/cm"/>
        </inkml:channelProperties>
      </inkml:inkSource>
      <inkml:timestamp xml:id="ts0" timeString="2015-02-04T20:01:26.264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78944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3811 820 493,'6'-5'13,"2"0"9,-5 1 20,-3 3-23,0 1-16,-3 9-5,-7 11 6,0 12-3,-6 9 2,-3 13 0,-1 12 1,0 11 5,-3 11 4,4 6-2,1 7-3,2 3-4,4 1 2,2-2 6,3-3 13,0-6 2,3-5 5,-2-8-10,1-9-7,-3-11-11,0-11-3,1-13-1,-1-12-8,0-13-23,4-12-35,4-15-24,0-17-47,12-14-208</inkml:trace>
  <inkml:trace contextRef="#ctx0" brushRef="#br0" timeOffset="320">3977 988 667,'17'35'5,"0"9"-1,1 12 13,-1 14 4,7 12-4,4 12-1,7 10-7,6 6-4,7 3-2,1-1 2,4-5-4,-2-6 8,-1-14-15,-8-13 7,-7-14-1,-8-17-3,-7-16-30,-3-16-49,-2-12-91,-4-24-301</inkml:trace>
  <inkml:trace contextRef="#ctx0" brushRef="#br0" timeOffset="540">4401 1773 665,'-40'6'65,"-6"-2"-19,-12 1 4,-13-2-23,-10-3-18,-6 0-5,1-4-3,0-3-1,7 0 0,8 1-7,6-1-18,9 0-13,8-2-23,9-3-15,13-3-33,17-6-82</inkml:trace>
  <inkml:trace contextRef="#ctx0" brushRef="#br0" timeOffset="1742">17561 1373 536,'-2'81'44,"1"8"-21,-4 9 1,-4 11-1,-1 4-10,-1-1-9,4-2-2,1-7-1,2-11 1,4-11-2,0-16 1,2-15 0,3-16 0,-2-19 1,0-15 17,-3-17 28,-2-26-34,-7-18-10,-7-18-2,-4-18 1,-6-14-1,-2-11-1,-3-5 0,2-3 0,-1 2 1,7 2-2,3 5 1,4 8 0,12 10 1,4 9 2,6 11-3,14 13 3,13 11 0,13 15-1,13 14-2,11 16-2,7 14 0,4 9 1,1 21 0,-4 10 3,-10 11-1,-8 2-1,-13 3 0,-13-4 0,-14-2 0,-15-7-1,-10-4 0,-20-7-2,-11-5 1,-10-4 1,-5-7 0,-3-4 0,-2-3 1,3-2 2,7-3-1,7 0 1,9-1 2,13 0 1,10 1 0,8 5 3,21 4 17,12 6-5,19 8-17,12 10-2,14 8 6,8 8-13,3 9 5,1 7 1,-4 6 0,-8 6-1,-9 2 1,-15 1-1,-13 0-1,-15-5 1,-21-2-1,-12-7 0,-25-8 0,-22-8 3,-21-12 0,-21-12 3,-17-10-1,-16-9-1,-15-6 1,-10-4-1,-9-1-3,3 0-16,5 4-80,13 4-234</inkml:trace>
  <inkml:trace contextRef="#ctx0" brushRef="#br0" timeOffset="4830">2659 2949 228,'-2'2'160,"2"-1"-105,0-1-8,0 0-26,0 1-18,0 0-3,-3 1-1,-3 2-4,-5 1 3,-3 2 1,-8 0 0,-5 3 1,-4 3 0,-5 3-1,-3 6-1,2 3 0,3 7 0,4 6 4,9 4 0,5 3 5,10 3 8,6 1 12,11 1-3,11-5-10,9-3-4,7-4-5,7-5 7,6-6 9,4-8-1,2-4-7,0-7-7,-2-6-5,-6-2 0,-7-12-3,-6-9-9,-11-8-1,-7-3-7,-9-4 4,-5 0 10,-4 2 4,0 5 2,-10 6 3,-2 5 7,3 6 4,-1 3-3,4 7-6,1 2-1,4 0-3,-1 3 2,2 7 2,0 3 0,0 0-1,0 2-1,0 0-3,3-2 2,2-1-2,0-2 1,1-2 1,-1-3 1,-1-2 2,2-1 0,-2-1 1,0 0 0,-1 1 0,3 2-4,1 3-2,0 5-2,4 6 0,2 5 2,-1 7 0,1 4 1,-4 3-1,-3-2-1,-4 0 0,-2-3-1,-2-6 2,-4-5-2,-2-6 0,2-5-8,3-4-24,0-5-20,3-1-41,0-9-21,6-3-148</inkml:trace>
  <inkml:trace contextRef="#ctx0" brushRef="#br0" timeOffset="5264">3205 3638 437,'20'3'71,"1"-3"-42,-2 0-1,-3 0-24,-1-5-4,2-1-2,2-2-7,1-1-1,0-3 1,3-2 0,1-1 7,-4-3 3,0-4 4,-3-2 14,-6-3-3,-5-1-7,-5 0-5,-1 1-3,-10 2 4,-6 4-4,-6 5-1,-2 3 5,-1 6 1,0 7-2,2 0-3,3 11 1,1 6 1,3 6 5,9 5 12,1 6 10,6 2-11,4 3-5,12-1-2,8-1 3,9-1 3,6-4 0,4-5-2,2-4-10,2-8-4,-5-5-2,-4-10-18,-7 0-53,-4-15-69,-9-5-132</inkml:trace>
  <inkml:trace contextRef="#ctx0" brushRef="#br0" timeOffset="6061">3699 3478 497,'17'36'19,"0"2"3,-3 2 7,-3-1-13,-3-4-11,-4-4-4,1-6-4,-3-7-11,-1-5 4,-1-7 0,2-6 9,-1-2 7,2-11 17,2-6-14,3-7 8,0-4 7,2-4 7,3-1-4,-1 0-14,1 2-10,2 5-3,2 4 1,2 8-1,1 9 0,2 7 1,1 4-1,-1 12-2,1 6 2,-1 5-2,-4 2 3,-1 1-2,-4-2 1,-4-2 1,-3-6-1,0-4 0,1-3 1,0-5 1,1-5 7,3-3 15,3 0-6,1-11-3,4-4-5,1-5-3,0-5-2,0-3-2,-4-2-2,-4 0 0,-6-2-5,-6 3 2,0 3-1,-6 4 1,-8 6 0,-3 4 0,-3 6 0,-3 6 2,-2 0 0,-1 8-1,-1 8 1,4 5-1,6 5 0,5 4 2,7 3 0,5 3 3,14 0 3,6 0 0,10-2 9,1-3 4,4-4-5,-1-7-7,0-6-7,1-6-2,-3-8-24,-4-3-35,-2-12-66,-2-6-77</inkml:trace>
  <inkml:trace contextRef="#ctx0" brushRef="#br0" timeOffset="6452">4507 3647 445,'3'10'46,"2"-2"7,-2-2-8,-2-2-13,1-2-5,-1-2-18,2-4-3,-1-8-2,3-5-4,-1-5-2,4-5 0,3-4 1,1-3 2,4-1 0,-1 0-1,5 3 0,-1 2 1,1 6-1,0 2-1,-1 6-10,-2 3-31,2 2-48,-2 1-125</inkml:trace>
  <inkml:trace contextRef="#ctx0" brushRef="#br0" timeOffset="6872">4958 3358 565,'-2'4'50,"-4"-2"-50,-5 4 0,-4 1 1,-5 5 0,0 4-1,-1 6-1,3 4 0,4 4-11,6 2-16,7 0 6,1-1 12,9-4 9,9-2 9,3-7 18,3-5 14,0-7-2,-1-6-7,-3-3-7,-4-11-7,-4-6-13,-4-3-4,-4-2-2,-1 2 0,-1 4-2,-2 5 1,0 5 3,2 4 0,1 5 10,0 5 4,3 8-11,0 4-2,0 4 3,2 3 4,0-1-5,-2-1-2,0-2-1,1-4 0,0-2-15,4-7-37,0-5-28,3-3-36,1-14-156</inkml:trace>
  <inkml:trace contextRef="#ctx0" brushRef="#br0" timeOffset="7128">5184 2907 611,'11'30'88,"0"6"-81,-3 11 6,-4 12 2,1 9-2,1 7-10,0 5-2,5 0 0,0-1-3,2-4-10,4-5-6,-3-8-11,1-8-18,2-11-14,2-10-18,-4-13-40,1-12-63</inkml:trace>
  <inkml:trace contextRef="#ctx0" brushRef="#br0" timeOffset="7293">5310 3527 137,'-9'-9'356,"2"4"-283,1 1 1,-3 1-27,-5-2-17,-6 0-14,-5-2-10,-3-2-6,-4-1-13,1-4-58,1 1-62,5 1-125</inkml:trace>
  <inkml:trace contextRef="#ctx0" brushRef="#br0" timeOffset="7633">5245 3531 381,'51'19'132,"6"-4"-89,-1-3 2,0-6-25,-2-2-5,0-4-11,-1-2-4,-5-10-7,-3-3 2,-9-5 1,-5-4-1,-8-2 0,-9-3-5,-11 1 4,-3 0 2,-11 4 4,-6 4-2,-6 8 2,-3 6 5,-2 6 0,1 6 0,4 12 6,5 6-1,7 7 3,8 4 7,3 4 5,20 4-4,6 2 0,14-3 1,5-1-4,7-5-5,0-6-8,4-10 1,1-9-6,-1-11-39,-2-10-92,1-15-78</inkml:trace>
  <inkml:trace contextRef="#ctx0" brushRef="#br0" timeOffset="7946">6780 2898 590,'-8'52'81,"3"6"-79,-4 7 21,-2 8-7,2 1-13,1-2-1,2-4-2,3-7-2,3-6 1,0-7-7,6-7-9,5-9-20,3-9-15,1-12-20,4-9-60,4-5-125</inkml:trace>
  <inkml:trace contextRef="#ctx0" brushRef="#br0" timeOffset="8324">7209 2965 644,'2'-1'66,"-2"1"-64,-5 2-4,-12 9-4,-8 4 4,-4 7 2,-7 6-1,-1 5 0,0 6 0,4 4-5,7 5-9,9 3-12,10 2 9,7 1 15,21-2 4,8-3 11,8-5 21,10-8 4,1-11-2,1-9-9,1-15-13,0-6 0,-5-22-12,-5-12-5,-9-9-14,-8-7-13,-10-3 9,-10 0 11,-3 4 8,-13 4 2,-5 7-1,-2 4-22,1 7-34,2 8-36,4 7-85,9 7-165</inkml:trace>
  <inkml:trace contextRef="#ctx0" brushRef="#br0" timeOffset="8680">7732 3106 654,'-13'-10'24,"-5"1"-16,-10 5-1,-5 1-6,-6 3-1,2 6-1,1 10-4,5 7 3,7 8 3,10 5-2,12 6 2,7 5-2,18 4 4,11 1 3,11-1 17,5-7 7,2-7-4,1-9-1,-5-12-7,-1-12-8,-10-6-1,-8-18-5,-7-10-5,-10-10-6,-12-7-2,-4-5 1,-16-2 2,-10 1 0,-2 4 1,-6 5-26,1 7-46,5 7-46,4 10-94</inkml:trace>
  <inkml:trace contextRef="#ctx0" brushRef="#br0" timeOffset="9292">8518 3676 425,'0'55'64,"0"3"-57,4 1 15,2 2-15,1-6-4,-1-5-3,0-8-8,0-11-4,-1-11 10,0-10 2,1-10 0,-3-10 2,-3-14-2,0-11 0,0-10 2,-2-7 6,-7-7 11,0-4 13,-1-1-7,3 1-12,2 4-10,3 5-2,2 9-1,10 8-1,7 10 1,4 9 1,4 9 2,3 9 3,-1 4 1,-3 15-2,-2 7 0,-5 9 1,-8 3-2,-4 3 1,-5-1-4,-8-2-1,-9-5 0,-6-7-2,-2-5-3,-3-6-9,0-7-18,4-5-35,2-3-62,6-3-97</inkml:trace>
  <inkml:trace contextRef="#ctx0" brushRef="#br0" timeOffset="9555">8702 3565 406,'19'25'165,"-1"2"-159,-2-3 2,-5 0-4,-1-1 3,-2-4-1,2-4-4,-1-5-2,5-5 0,1-5-3,2-2-4,3-9 0,1-7 8,-3-4-1,-2-5 1,-4 0-2,-4-3-1,-3 1-35,-4 2-70,-1 1-126</inkml:trace>
  <inkml:trace contextRef="#ctx0" brushRef="#br0" timeOffset="9959">8964 3392 548,'16'6'70,"1"-4"-55,-2-1 22,1-1-33,-2 0-3,0 0-1,1-3-8,4-1-8,-1-1 8,1 3 1,1 2 2,-1 0 4,-4 2 1,1 7 0,-6 4 2,-3 4-1,-6 3-1,-1 3-1,-3 1 1,-9 2 0,-2 1 1,0-1 2,-2 1 1,2-2-3,4 2 1,2-3-1,5 0 2,3-4 10,0-2 10,7-2 9,4-4 1,5-3-14,1-3-13,1-4-4,4-2-5,0-1-20,1-9-35,-1-3-52,1-3-116</inkml:trace>
  <inkml:trace contextRef="#ctx0" brushRef="#br0" timeOffset="10401">9394 3408 522,'3'3'95,"1"-2"-85,-1-1 14,-1 1-24,-2 0-1,0 0-2,0-1 1,5 2-9,2-1 10,4 1-3,6-1-11,3 1 6,4 0 4,-1 1 4,-1 0 2,-2-1 1,-5 2-2,-4 1 0,-5 2 0,-3 3-1,-3 5 0,0 4 0,-6 5 2,-2 6-2,-2 1 2,-1 4 2,0-1 10,0 1 3,0-2-2,3-2-9,2-4-3,5-2 0,1-5 3,0-2 9,7-6 1,6-3-7,2-7-6,4-2-5,1-8-43,6-11-39,4-7-117</inkml:trace>
  <inkml:trace contextRef="#ctx0" brushRef="#br0" timeOffset="10657">9758 3053 580,'8'49'12,"-4"6"-2,-4 6-4,0 6-5,0 2 0,0 0-2,0-2-19,0-3-19,2-5-5,2-7-22,6-5-35,-4-9-18,3-6-27</inkml:trace>
  <inkml:trace contextRef="#ctx0" brushRef="#br0" timeOffset="11001">9868 3716 314,'14'-7'124,"3"2"-74,3 0 13,0-1-25,3 0-16,1-3-8,-1-1-5,0-4-7,-1-3-2,-5-4-6,-1-2-11,-7-1 0,-5 0-1,-4 1 9,0 3 7,-6 7 2,-8 4 0,-3 8 0,-4 1 4,-3 10 5,-1 9-1,1 4 0,4 5-1,2 5 3,6 1 1,9 3 2,3-1-1,3 0-5,13-4-3,4-5-2,5-6-2,2-8-10,6-9-35,-2-4-20,5-15-40,2-9-119</inkml:trace>
  <inkml:trace contextRef="#ctx0" brushRef="#br0" timeOffset="13360">10555 3440 386,'-13'-15'103,"1"1"-107,-2 0 6,-6 1-1,-3 4-3,-2 4-3,0 5-14,0 0 1,5 8 7,0 5 2,1 2-11,8 2 0,5 3 6,5-1 13,1 2 5,10 0 20,8 2 18,5-1-9,3 2-9,5-1 0,-1 1 0,-1-1-1,-4 0-2,-2 3-5,-6 4-11,-6 0-4,-6 1-1,-5 0-1,-10-2 0,-11-6-1,-7-6-5,-8-6-8,-4-8-16,-2-3-55,2-9-122</inkml:trace>
  <inkml:trace contextRef="#ctx0" brushRef="#br0" timeOffset="14230">4408 4795 201,'4'0'228,"2"0"-211,-1 3 10,-5 11-17,0 8-7,-5 9 1,-2 10 1,-3 12 1,-2 10 4,3 11 1,-1 12 5,4 10 3,2 9 5,2 8-7,2 4 1,5 5-1,6-1 2,2 2-4,5-4-1,0-4-1,1-6-2,-2-10 2,-3-10-5,-5-12-6,-3-13-2,-6-14-4,0-13-26,0-14-46,0-15-87,0-9-160</inkml:trace>
  <inkml:trace contextRef="#ctx0" brushRef="#br0" timeOffset="15397">4542 4942 300,'21'-16'292,"3"-2"-294,3-3 11,2 2 3,7 1-8,4 3-5,11 3-4,11 4-10,10 3 5,7 2 1,9 1-5,7 2 11,9-1 4,6 0 1,8 0 5,6-2 15,9 1-1,11 0-9,6-1-5,5-1-5,10 0 2,5 2-2,6 0-2,10 2 0,7 0 1,9 6-1,4 4-1,3 3 2,4 0 0,-4 1 11,-7-2 4,-5-1-7,-5-2-1,-6 0-5,-2-2-1,-2 2-2,-6 1-1,-3 1 0,-6 0 0,-9 2 3,-15-3-2,-15-2 0,-11-1 1,-13-3 0,-13 0-1,-10-3 0,-12-1 0,-5 0 0,-11 0 2,-10 0-2,-7 0 5,-10-1 9,-6 0 0,-4 1-2,-7 0-6,-3 6-5,-3 6-3,-1 4 1,-2 7 0,0 6 2,0 8-5,-3 7 4,3 10 1,0 8 0,3 11-1,6 6 1,4 9-1,-1 6 1,5 4-1,-3 2 1,0 2 0,-2 1-1,-2-4 0,-1-5 0,-4-2 1,-4-7-1,-1-6 0,-3-8 0,-11-10-1,-6-7 1,-8-10-1,-9-9-1,-11-7 2,-10-7 6,-10-5 4,-9-3-4,-7-4 2,-9 0-3,-8-2-1,-7 0-3,-12 0 0,-8 1 0,-12-2 0,-12-1 0,-12-1-2,-10-1 3,-12 0-2,-8 0 0,-6 1 1,-7 3 0,-7 2-2,-5 3 2,-7 4 0,-7-1 3,-7 2 3,-10-1-1,-4-2 3,-3-3-5,-4-4 0,4-1-4,6-3 3,13-1 0,18-1-4,17 1 4,20 0 1,20 3 1,24-1-1,18 1-4,20-1 0,19 0 1,17-2-9,20-1-28,12-1-53,18 0-46,10-10-104</inkml:trace>
  <inkml:trace contextRef="#ctx0" brushRef="#br0" timeOffset="17256">4873 5898 138,'-6'-21'67,"1"1"-48,2 2-27,0 2-5,0 2-22,1 2-42,-1 3-14</inkml:trace>
  <inkml:trace contextRef="#ctx0" brushRef="#br0" timeOffset="17690">4843 5780 33,'-3'0'74,"3"5"-11,-1 7 21,1 6-7,0 6-19,0 8-6,4 8-11,2 6 8,1 7-25,-3 1-13,3 2-1,-3-2-6,1-4-2,-2-5-1,0-7 1,0-8-2,-1-9 1,1-7 0,1-9 2,0-5 15,-1-11 21,0-12-28,0-8-9,1-9-2,3-7 1,-1-5 0,2-3 0,2-3-1,3 0-1,4 2-3,2 4-4,4 9 1,2 8 2,1 9 3,2 12 4,1 8 1,-1 6 2,0 12 0,-3 13-2,-3 11-1,-5 8 2,-5 6 1,-7 4 0,-5 0 1,0-2-3,-10-4 0,-4-6-2,2-3 1,1-5-1,0-6-7,5-5-9,6-6-9,0-6-8,5-6-11,7-5-27,7 0-30,3-9-35,2-7-63</inkml:trace>
  <inkml:trace contextRef="#ctx0" brushRef="#br0" timeOffset="18024">5693 6058 179,'-6'-8'180,"-8"1"-162,-5 2 1,-3 5 6,-1 0-7,-2 8-9,5 7 0,2 6-4,4 4 6,6 2 0,8 1 2,0 0 0,11-4 5,3-2 9,4-5 6,1-6 10,1-6-10,-1-5-16,-4-5-8,-1-14-5,-6-5-4,-4-7-5,-4-4-5,-1-2-8,-10 1-9,-1 2 5,-1 4-16,4 1-31,3 4-29,3 4-51,3 4-109</inkml:trace>
  <inkml:trace contextRef="#ctx0" brushRef="#br0" timeOffset="18401">5775 5926 154,'14'14'230,"-5"4"-168,-3 5-13,-2 5-28,-3 6-11,-1 4 1,0 2 1,0 0 3,-6-1-5,1-3-7,1-6-3,2-7 0,-1-5-1,3-8 1,0-7 2,2-3 6,2-8 22,4-9-6,1-6-13,2-6-4,1-5 0,2-3-6,-1 0 0,1 2-2,-2 3-8,2 5 6,0 6 3,2 10 2,-1 7 3,4 4-2,1 13 1,0 8 0,-1 8-2,-1 3-2,-1 3 0,-3 2 0,-4-1 0,-4-3-4,-3-3-22,-2-3-34,2-5-44,-3-5-31,4-6-121</inkml:trace>
  <inkml:trace contextRef="#ctx0" brushRef="#br0" timeOffset="18872">6282 6170 94,'3'-1'149,"3"0"-106,-1-1-10,0-1-20,-1 0-10,-1 0 1,0-2 7,-1 0 5,-2 0 4,0 1 6,0 1-5,-3 0 4,-2 2-4,-1 1-12,-3 3-7,-1 8 0,1 5 2,3 3 5,0 5 4,3 3 11,3 1-5,0-1-2,4 1 0,7-1-5,5-3-1,2-3 4,2-3 2,4-4-5,-3-5-3,1-7-5,1-2-3,-3-2-2,-2-13-22,-1-3-35,0-5-54,-5-2-139</inkml:trace>
  <inkml:trace contextRef="#ctx0" brushRef="#br0" timeOffset="19284">6473 6258 594,'0'5'60,"3"-4"-39,5-1-9,-2 0-10,3 0 2,2-7-4,4-5-12,4-3-4,0-4 6,2-2-4,3-1 9,-4-2-1,0 2 3,-3 1 4,-3 4 1,-5 3 3,-3 3-2,-1 4 0,-5 3 2,0 3-2,-2 1-5,-7 2 1,-2 7 0,-4 3 2,-1 5 0,1 4 3,4 4 8,5 3 12,6 2-16,3 2-4,15 0-1,7 1 8,6-2 5,3-1-1,4-4-5,-1-6-5,-2-5-5,1-8-2,-3-7-12,-1-5-27,-2-14-34,-1-8-95,-3-9-134</inkml:trace>
  <inkml:trace contextRef="#ctx0" brushRef="#br0" timeOffset="19818">7820 4917 572,'-5'26'31,"4"8"-26,-5 14 4,-1 15 9,0 16 2,0 15-5,1 17-4,2 13-1,2 10 0,2 10-6,0 6-3,9 6 0,2-2 0,3-4 1,2-6 18,-4-8 9,2-13-9,-5-9-9,1-16-9,-4-11-2,-2-15-24,4-17-74,1-15-134</inkml:trace>
  <inkml:trace contextRef="#ctx0" brushRef="#br0" timeOffset="20902">8327 5429 170,'1'-3'158,"1"-1"-120,-2 1-6,2 0-4,-2 2-12,0 1-7,0 0-5,0 5-3,0 10 0,-2 5 2,0 8 1,1 8 0,-1 10 6,-1 5 4,-1 5 5,-1 3 2,0 1-2,-1 0 0,0-2 0,1-5-3,4-3-4,1-6-4,0-6 7,0-5 7,11-8 3,-1-4-4,6-3 2,1-6-7,0-4-3,3-2-5,2-4-4,0-2-2,4 0-2,0-6-3,4-2-9,1-1-15,3 0 1,3 1-16,0 2-4,-1 1-4,-4 0-28,-4-1-33,-4-4-138</inkml:trace>
  <inkml:trace contextRef="#ctx0" brushRef="#br0" timeOffset="21217">8679 5815 576,'6'1'77,"-1"-1"-48,-4 0-2,-2 0-22,-15 0-5,-7 0 1,-8 0-1,-5 0 0,-6 0-5,1 0-15,2 0-31,3 0-38,7 0-9,5 0 19,7 0 5,10 0 43,5 0-1,2 0-27,11-1-89</inkml:trace>
  <inkml:trace contextRef="#ctx0" brushRef="#br0" timeOffset="21437">8775 5432 596,'-19'0'64,"-2"0"-58,-6 0 1,-8 0 5,-6 0-7,1 0-4,1 1-3,4 4-25,5 1-35,7 0-83,9-3-115</inkml:trace>
  <inkml:trace contextRef="#ctx0" brushRef="#br0" timeOffset="24491">9339 5263 247,'0'-3'198,"0"1"-165,0-3-19,0 3-9,-11 2 0,1 0-5,-4 2 1,-2 10-1,-3 3 1,-1 6-1,0 8 0,-3 7-1,1 7 2,2 8-1,0 11 2,3 10 2,4 6 8,3 7 11,3 5-1,7 2 1,2 0-4,12-1 4,6-3-5,8-5 1,6-6-1,3-7-10,4-10-6,2-10-3,4-12-41,4-10-101,4-10-309</inkml:trace>
  <inkml:trace contextRef="#ctx0" brushRef="#br0" timeOffset="25306">10083 5738 374,'7'5'154,"-1"-1"-134,-5 3-15,-1 6-9,-9 4 8,-8 7-1,-5 5-2,-2 5-1,-8 5 2,0 0 0,-1 3-2,-1 0 1,0-1-1,3-4 0,3-2-6,3-4-7,4-3 1,2-7-12,4-6-17,5-7-11,9-6-56,1-2-168</inkml:trace>
  <inkml:trace contextRef="#ctx0" brushRef="#br0" timeOffset="25547">10068 6179 705,'-12'-9'33,"-6"-3"-28,-6-2-3,-9-2 5,-3-1-6,-1 0-2,-2-1-11,2-1-4,0-3-9,0-1-14,1-1-13,2-3-9,2 0-27,2 0 23,5-2-28,5 0-28</inkml:trace>
  <inkml:trace contextRef="#ctx0" brushRef="#br0" timeOffset="25853">10087 5136 506,'31'0'36,"4"14"3,7 10-7,3 13-8,8 16-4,7 14-9,5 12-1,0 14-1,-3 9 2,-9 9 3,-9 3 0,-15 4-10,-17 1-3,-12-2-1,-17 1-5,-18-5-25,-15-3-44,-7-6-106</inkml:trace>
  <inkml:trace contextRef="#ctx0" brushRef="#br0" timeOffset="27641">10358 6386 420,'0'11'17,"0"3"-9,0 4 4,0 5 12,0 4-6,0 1-13,0-1-4,0 0 0,-2-3 0,1-4 0,1-2-2,0-5-1,1-3-3,9-3 0,4-4 5,3-3-4,0 0-1,3-10-1,-2-4-12,-1-7-26,1-3-54,-6-5-125</inkml:trace>
  <inkml:trace contextRef="#ctx0" brushRef="#br0" timeOffset="27827">10426 6082 580,'3'2'65,"3"-2"-38,-3 0-5,-3 0-23,-4 0-31,-2-4-91,1-11-233</inkml:trace>
  <inkml:trace contextRef="#ctx0" brushRef="#br0" timeOffset="37773">8752 6609 120,'6'0'259,"-1"0"-247,-2 0-1,-3 0-5,0 0-7,-3 8 0,-5 3 0,0 5-1,-1 7 0,1 8-3,3 12-5,2 11 5,3 12 5,3 14 3,11 10 4,8 9 8,6 5 15,4 4-1,7 2-2,5-2 0,4 0-4,0-4-3,0-3-2,-2-10-4,-2-8-5,-4-11-5,-6-15-2,-8-14-2,-5-14-14,-7-18-22,-5-11-43,-6-19-96</inkml:trace>
  <inkml:trace contextRef="#ctx0" brushRef="#br0" timeOffset="38385">8753 6667 35,'28'20'310,"-2"-4"-306,1-1-2,-4-2 0,-7-2 0,-2-1-1,-4-1 0,-6-3 0,-4 0 2,0-2-4,-2-2-3,-9-2-11,-3 0 17,-1-8 1,-4-3 1,-1-5-1,0-3 0,3-1 2,-2 0 6,4 0 11,1 0-1,1 2 3,2 3 6,2 2-4,0 6-7,-1 3-4,3 4-6,-4 0-2,2 6-3,-5 6-1,-2 5 2,2 5-3,0 4 0,5 6-2,0 6 0,4 4 2,2 5 0,1 0 3,1 2 1,-2-2-2,-2 0-3,0-3-3,1-2-16,1 0-91,3-5-72</inkml:trace>
  <inkml:trace contextRef="#ctx0" brushRef="#br0" timeOffset="39089">9045 8642 421,'0'20'75,"0"2"-66,6 6-5,-3 3 9,0 2 7,0 0-7,2 0-7,-1-5-2,0-4 1,0-3-3,2-7-1,-1-3 2,1-5 0,2-6-1,0 0 1,0-13-1,-1-7-4,1-6 2,-2-4 0,-1 0 0,0 2-1,-1 5 0,1 8-3,0 6 5,2 9 2,3 3 0,2 11-2,0 3 1,2 3-1,0 0 4,-1-2 3,1-4 3,-4-5 3,1-7 2,-1-2 1,-1-15-7,-1-8-8,-1-8-2,0-4-5,-3-2-12,2 2-23,-2 3-12,0 5-19,-1 6-12,4 6-34,-1 5-110</inkml:trace>
  <inkml:trace contextRef="#ctx0" brushRef="#br0" timeOffset="39488">9449 8693 449,'16'8'107,"2"-4"-88,4 0 0,-2-1-14,-1-1-2,1-2-1,-1 0-3,-1-7-2,-2-5 1,-2-4-4,-2-3-6,-4-2 5,-5-3 1,-3 2 0,0 0 3,-9 3 3,-5 4 0,0 3-1,-5 5 3,1 4 0,-3 3-1,1 5 3,2 6 1,-1 6 1,4 2 2,4 4 5,3 5-3,6 0-3,2 3-2,7 1-2,7-1 2,4-2 1,4-3-2,4-4-2,-1-7-2,3-7-2,0-8-23,0-1-23,0-14-80,-2-5-45</inkml:trace>
  <inkml:trace contextRef="#ctx0" brushRef="#br0" timeOffset="39907">9919 8532 432,'0'10'61,"0"0"-50,-1 2-6,-12 0 6,-2 4 8,-2 1-10,1 5-7,-1 1-1,5 2-2,2 1-12,10 2-7,0 0 8,10-1 11,8-3 2,5-2 10,4-7 15,2-5-2,-1-8 7,0-2-8,-5-14-6,-2-9-3,-6-5-12,-7-5-4,-2 1-8,-3 0 0,-3 7 2,0 5 1,0 7 3,0 7 3,2 5 3,1 1 3,1 7-2,-1 6-1,4 4 2,-3 4 0,3 1 0,-3 1-3,4-2 0,0 0-1,-1-3 0,3-5-15,2-2-45,2-8-56,0-3-102</inkml:trace>
  <inkml:trace contextRef="#ctx0" brushRef="#br0" timeOffset="40256">10147 7880 177,'0'0'207,"0"1"-177,0 14 7,6 8-17,-1 12-1,4 11-2,-1 14-10,3 11 0,1 9 10,-1 6 0,1 2-8,-2-1-5,-1-6-3,-1-6-1,-2-9-1,0-11-3,0-11-10,2-10-7,0-10-11,0-13-10,1-11-19,2-3-55,1-17-71</inkml:trace>
  <inkml:trace contextRef="#ctx0" brushRef="#br0" timeOffset="40555">10418 8363 457,'-15'8'29,"1"2"-23,-3 4 3,-3 3-4,-1 2-3,1 1 0,3 1-1,2 1 0,4 1 0,5-3 3,4-1 5,2-2 17,8 0 9,11-3-1,5 0-1,6 0-3,4 1-7,6 2-6,0 0-2,4 1-2,-5-1-6,-2-1-7,-3-3-4,-3-7-52,-5-6-110</inkml:trace>
  <inkml:trace contextRef="#ctx0" brushRef="#br0" timeOffset="42536">11296 8507 394,'6'6'31,"5"0"-19,0-2 9,0 1-8,1-3-8,2-2-5,3 0-9,2-2-10,1-6-4,3-2-22,2-1-7,1-1 17,5 0 19,3 0 7,5 0 12,4 0 13,5-1 10,5 1 8,6 2-1,3 1 3,6 4-2,5 3 0,6 2-6,7 3 1,3 5-14,6 4-16,6 1 1,3 2-3,6 1-4,4-1 3,3 0 1,4-2 4,3-1-1,1-3 2,1-4 3,-2-2 0,1-3 5,3 0 1,-1 0 0,0-2-4,0-2-3,2 0-1,-4-4-4,-2-3 2,-5-3-1,-4-6-3,-2-4-16,-5-4-6,0-2 0,0 0 2,-3 1 6,1 4 11,-6 2 6,-4 4 3,-7 3 1,-6 2 6,-6 0-6,-9-1-5,-8-2-35,-5-4-138</inkml:trace>
  <inkml:trace contextRef="#ctx0" brushRef="#br0" timeOffset="43461">16682 7580 368,'-2'41'6,"2"7"13,0 10-16,2 10 4,2 5 1,3 0-1,-3 1-4,2-4-2,-1-7 0,-2-8 0,0-11 0,-1-10-1,-1-11 1,-1-10-1,2-10 1,1-3 3,-1-15 9,-1-9-10,2-9-1,-3-8 0,3-3 2,0-2 7,0-2 8,2 2-2,1 4-5,4 3 0,0 5 0,4 7 3,0 8-2,3 9-3,4 7 1,0 3 1,1 14-9,1 8 0,-1 6-2,-2 4 0,-4 2-1,-4 1-1,-6-1 1,-6-1 0,0-4 1,-14-1-1,-1-4 0,-5-3-1,-5-2 1,-2-4 0,1-1 0,-2-1-1,5-1-9,1 0-11,4-1-3,4-1 4,4 0-13,6-2-13,2-4-20,2-3 2,3-1-33,5-10-63</inkml:trace>
  <inkml:trace contextRef="#ctx0" brushRef="#br0" timeOffset="43746">17020 8131 497,'9'21'37,"-1"-4"-25,-5-3 0,-2-3-4,-1-7 2,2-4-4,-1-1-3,3-13 6,0-6-6,2-5-3,2-7 1,1-2-5,2 0-10,3 1-2,0 3 3,2 5 2,-1 4-15,2 5-23,-1 4-7,-1 4-6,-1 2-21,2 2-98</inkml:trace>
  <inkml:trace contextRef="#ctx0" brushRef="#br0" timeOffset="43995">17271 7975 480,'0'30'38,"8"4"16,-2 3-18,1 3-14,4-1-6,2-4-12,1-4-3,1-6 0,-1-7-2,2-10-1,1-8-6,0-7-4,0-13 0,0-8 4,-2-6 4,-1-2 1,-4-3-2,-3-1-19,-2 0-21,-3 1-31,-2 2-48,0 0-17,0 3-46</inkml:trace>
  <inkml:trace contextRef="#ctx0" brushRef="#br0" timeOffset="44408">17706 7765 451,'8'18'55,"0"1"-23,0 2 9,-2 6-20,2 4-6,-4 8-6,4 5-8,-2 3 1,0 2-2,1-2 0,-1-1-6,0-6-29,2-3-29,3-8-95,3-6-66</inkml:trace>
  <inkml:trace contextRef="#ctx0" brushRef="#br0" timeOffset="44588">17931 8095 495,'-20'-3'31,"0"2"7,-3 1 7,-8 0-27,0 0-8,0-2-7,3 1-6,4 0-52,9 1-75,10 0-130</inkml:trace>
  <inkml:trace contextRef="#ctx0" brushRef="#br0" timeOffset="44934">18099 8186 582,'21'5'56,"1"-3"-16,0-2-3,-7 0-26,-1-10-11,-4-7-5,-6-5-27,-2-3-2,-2-1 4,-3 1-8,-7 3 10,-1 6 14,-4 8 11,-1 6 3,-1 2 3,0 10 5,0 7 9,0 3 5,3 4-4,5 3 1,4 3 0,5 2-4,5 3-6,9 1-4,8-2-2,4-3-2,3-3-4,6-8-17,-1-5-29,4-9-29,3-6-48,-1-6-69</inkml:trace>
  <inkml:trace contextRef="#ctx0" brushRef="#br0" timeOffset="45426">19102 7484 518,'-14'1'21,"-2"-1"-21,-10 0 1,-7 0 0,-5 0-1,-3 0 1,-4-1-1,-1 1 0,-1 4 0,5 9-5,2 8 0,5 10-5,8 8-3,9 8 4,10 10 9,8 7 4,0 4 20,14 2 9,0-1 1,0-2-4,-2-4-7,-4-7-17,-5-9-6,-3-11-34,0-8-56,0-10-129</inkml:trace>
  <inkml:trace contextRef="#ctx0" brushRef="#br0" timeOffset="45634">18666 7990 575,'-17'0'33,"3"0"-33,-6 3 5,-3 0 0,-4-3-3,-1 0-1,2 0-19,3 0-37,3-3-22,7 2-82,9 1-80</inkml:trace>
  <inkml:trace contextRef="#ctx0" brushRef="#br0" timeOffset="45952">18927 8120 520,'1'5'49,"-1"-1"-34,0 0-7,-8 1-6,-4 1 3,1 3-4,2 1 0,1 3-4,6 2-15,2 2-9,5 1 9,11 0 12,4-1 6,3-5 4,0-2 15,2-5 6,-3-5-4,-5-1-4,-5-10-5,-6-7-5,-6-4-6,0-4-2,-9-1-8,-2 1-9,2 0-32,-2 3-54,5 6-114</inkml:trace>
  <inkml:trace contextRef="#ctx0" brushRef="#br0" timeOffset="46196">19195 8280 486,'8'10'46,"-2"-6"3,-5-4-26,-1-8-17,0-9 3,-4-7-5,1-3-3,3-3 0,0-1-6,0 1-14,6 4-21,8 3-5,0 6-14,4 4-53,2 4 22,2 3-15</inkml:trace>
  <inkml:trace contextRef="#ctx0" brushRef="#br0" timeOffset="46749">19610 8017 426,'0'-2'40,"0"0"-15,-9 2-20,-7 0 1,-2 0 4,-7 7-5,0 6-4,-1 3 0,3 5-1,1 5 0,5 4-13,8 3-16,4 1 7,5 3 18,6-2 8,10-3 26,4-3 11,3-5-2,3-4-9,2-6-12,0-7-4,0-7-5,-2 0-5,-1-14-4,-1-6-3,-4-7-6,-5-4-5,-4-2 2,-3-2 5,-4 1 2,-2 4 4,-2 4 1,0 6 0,-3 5 0,-3 6 0,-5 7 0,-2 2 0,-1 4 5,-3 9-3,0 4 0,0 3 0,5 4 2,1 1-1,5 2-1,6 0 0,3 2 5,11-1 3,8 0-2,6-2-1,9-1-4,1-4-2,7-2 0,2-4 1,-1-4-1,1-4 0,-2-6-1,-5-1-4,-4-8-25,-4-8-31,-2-7-92</inkml:trace>
  <inkml:trace contextRef="#ctx0" brushRef="#br0" timeOffset="48571">21161 7416 330,'0'-3'62,"0"-1"-51,3 0 26,4-2 5,3-2-22,2-1-12,2-1-5,5-3-1,1 1-2,3 0 1,3 1-2,4 2-3,-1 3-4,2 4 4,-1 2 2,-4 5 4,-3 8-2,-4 6 0,-7 5 0,-5 3 0,-7 3 0,-3 2-2,-11-1 1,-5-4 0,-3-5 1,1-4 0,-1-4 0,2-4 0,4-2 0,4-3 0,4 0 0,7 0 0,1 0 10,3 2 18,7 1-6,8 3-8,2 3-3,3 2-2,2 4 1,1 4-5,-3 3-3,-2 5 1,-6 3 0,-4 3-2,-8 2-1,-3 0 0,-3 1 0,-13-3-2,-2-3 2,-5-4 0,-5-4-1,-2-7 1,-2-6 0,1-7 0,-2-5-2,2-2-6,3-12-20,5-8-26,7-4-68,9-4-83</inkml:trace>
  <inkml:trace contextRef="#ctx0" brushRef="#br0" timeOffset="49062">21700 7480 575,'28'0'7,"1"0"-1,-2 0 15,-1 0-16,1 0-5,0 0-2,1 0-15,2 8-9,-1 6-5,1 6 8,-2 7 11,-5 7 10,-5 5 7,-5 8 6,-7 4 5,-6 3-3,-9 2-6,-10-2-2,-7-4-2,-4-6-3,-4-6 0,0-9 1,2-6 0,1-5-1,6-6-1,6-3-4,5-2 4,6-4 1,8-1 2,0-2 39,13 0 7,2 0-25,10 0 0,2 0-7,4 0-6,1 1-6,2 5-3,-1 2-1,-2 2 2,-3 2-2,-2 1-2,-1-1-5,-3-2-37,1-4-37,0-5-79,0-1-204</inkml:trace>
  <inkml:trace contextRef="#ctx0" brushRef="#br0" timeOffset="49284">22568 7906 592,'-4'12'0,"-9"-2"-9,-7-1 9,-6-4 0,-5-4 0,1-1-13,1 0-49,4-3-35,6 0-80</inkml:trace>
  <inkml:trace contextRef="#ctx0" brushRef="#br0" timeOffset="49802">22813 7357 571,'14'25'13,"-1"6"-11,-7 9 0,-6 6-2,0 6 0,-3 5 0,-5 6-1,-3 3-3,2-1-5,0-1-2,-1-5-10,4-5 0,1-8 16,2-10 5,2-8 1,1-8-1,0-8 2,4-8 4,7-4 5,3-3 5,2-10-5,2-2 3,4-3-3,0-1 1,-1 1-4,-2 2-6,0 5-1,-4 4 0,-3 5 2,-2 2 2,-1 11-3,-4 7-3,-5 4-1,0 3-1,-5 1-1,-4-1 0,-5-3-1,-2-7 0,-4-4 2,-3-8 0,-2-3-5,0-7-15,1-10-15,2-5-48,3-5-83</inkml:trace>
  <inkml:trace contextRef="#ctx0" brushRef="#br0" timeOffset="50051">23154 7864 503,'3'25'33,"-3"2"-18,0 4 1,-7 2-8,-3 0-4,3-1-3,-1-1-1,3-2-17,2-5-38,3-5-82,2-5-71</inkml:trace>
  <inkml:trace contextRef="#ctx0" brushRef="#br0" timeOffset="50230">23168 7638 464,'0'-13'68,"3"2"-41,4 4 13,0 0-20,1-3-17,3 1-19,3 0-72,3-2-126</inkml:trace>
  <inkml:trace contextRef="#ctx0" brushRef="#br0" timeOffset="50478">23489 7338 613,'-6'25'12,"3"8"-12,-6 11 4,-5 8 6,-3 8 1,0 6-1,-4 5-7,4 3-1,2-1-1,1-3-2,3-5-8,5-7-26,3-6-4,3-10-9,1-8-12,9-10-45,4-8-82</inkml:trace>
  <inkml:trace contextRef="#ctx0" brushRef="#br0" timeOffset="50629">23488 8033 404,'-11'-5'41,"-3"5"9,-9 0 4,-7 0-11,-4-2-10,-6-3-2,-7-3-23,-4-3-6,1-3-23,5 0-146</inkml:trace>
  <inkml:trace contextRef="#ctx0" brushRef="#br0" timeOffset="70577">15400 9407 248,'-10'-3'173,"6"3"-170,4 1 7,-2 11 3,2 4 3,0 4-10,0 5-4,0 5-1,0 3 0,0 4 0,0 3-1,3 0 0,0-3 2,0-5 2,0-7 7,1-7 6,-3-9 1,-1-9-1,3-4 7,0-14 4,2-9-8,1-7-10,5-4-8,1-3-1,4 1-1,4 5-1,3 5-6,5 7-7,2 6-5,2 7-3,1 3-13,-1 4-21,1 1-70,-4-1-214</inkml:trace>
  <inkml:trace contextRef="#ctx0" brushRef="#br0" timeOffset="70990">15844 9464 700,'-6'6'17,"2"0"-19,-4 3-4,-5 1-1,1 4 0,-2 4-15,2 4-46,-1-1 47,4 4 20,1-1-3,5-1 0,3-1 5,0-4 4,0-3 11,8-5 15,1-4 11,-1-6-17,1-2-5,2-10-9,0-9-5,-2-4-4,2-2-2,-3 1-2,0 2-3,-4 6 1,1 7 1,1 6 3,2 5 1,0 9-3,1 10 1,-1 5 3,-1 5 2,1 3 2,-3-1-1,-1-1-4,0-4-1,-4-4-6,3-7-41,-2-6-74,4-6-90</inkml:trace>
  <inkml:trace contextRef="#ctx0" brushRef="#br0" timeOffset="71346">16013 9517 576,'8'14'87,"2"6"-51,-1 6-11,-3 5-20,-1 2-2,-4-1-2,1-2-1,-2-5-1,0-5-4,0-6-14,0-6-9,0-6 5,1-2 19,6-10 4,2-8 0,5-6 1,0-6 5,4-3 7,1-4 1,1 2-3,0 4-8,-1 6-1,-1 8-2,0 8 3,-3 9 6,1 8 2,-3 11-8,1 6-2,-3 4-2,0-1 0,-3 1-7,3-4-19,-4-5-43,4-5-68,3-5-75</inkml:trace>
  <inkml:trace contextRef="#ctx0" brushRef="#br0" timeOffset="71800">16665 9395 204,'-7'-6'366,"-7"0"-359,-1 1-1,-7 1-2,-4 3 14,-4 1-6,3 3-11,0 10-3,4 5-19,6 3-26,4 7-11,12 3 30,1 2 28,9 0 16,5-4 37,6-7-4,0-8-2,2-12-5,-3-7-7,-2-20-13,-3-12-10,-2-13-6,-6-10-4,-1-7-2,-3-4 0,-2-1 0,0 4 0,0 7-1,0 9 0,0 14-2,4 9 3,1 13 1,3 13 2,-1 6 5,4 19-2,-1 11-8,0 10 4,-2 11-2,0 7 3,0 4 0,-2-1 0,0 0-3,-3-6-3,2-6-17,1-9-45,0-9-63,4-9-78,2-8-140</inkml:trace>
  <inkml:trace contextRef="#ctx0" brushRef="#br0" timeOffset="72093">16927 9393 528,'0'13'73,"0"3"-55,-3 6-10,-5 2-2,-2 4 9,1 3-10,5 2-5,2 1-6,2-1-9,9 0 10,7-3 5,4-3 3,3-6 17,0-7 8,1-9 4,-1-5 0,-8-13-12,-4-13-13,-6-8-8,-5-7-2,-6-3 1,-11-2-16,0 3-17,-2 4-27,4 6-54,2 5-65,5 8-106</inkml:trace>
  <inkml:trace contextRef="#ctx0" brushRef="#br0" timeOffset="72612">17133 9448 457,'26'20'64,"2"2"-17,-5 3-29,1 3-16,-7 6-2,-2 1 0,-4 1-1,-5-1-2,-3-4-4,-1-6-2,-2-6-4,0-5-3,0-6 9,0-6 3,0-2 5,0-8 7,3-9 4,2-3 1,1-6 1,3-2 2,2-2-3,-2 1-4,5 0-5,0 5-3,0 4-3,2 9-1,-2 8 2,1 4 0,-1 16 1,3 5-2,-5 5 2,2 1 0,-3-2 1,-1-5-1,-4-5 0,-2-5 0,0-7 1,-1-4-1,1-3 1,1-10 0,3-5-2,-1-3 1,3-4-1,-1 0 1,2 0 1,1 3-1,-1 5 0,3 5 1,-1 8 0,-1 4 11,-1 17 12,3 8-4,-2 10-7,-1 6 1,0 2-2,0 0-8,-2-5-3,0-7-2,1-9-12,-1-7-47,2-12-61,0-5-127</inkml:trace>
  <inkml:trace contextRef="#ctx0" brushRef="#br0" timeOffset="72882">17985 8999 595,'0'33'105,"0"4"-105,2 8 11,-2 4-9,-2 5-1,-4 4 0,-1 2-1,0 0-1,4-1 0,0-3-8,3-4-8,0-5-18,5-6-20,4-7-41,5-9-28,2-10-86</inkml:trace>
  <inkml:trace contextRef="#ctx0" brushRef="#br0" timeOffset="73267">18102 9486 257,'1'2'285,"6"12"-232,2 8-16,2 5-7,0 1-7,2 1-8,3 1-10,3-4-4,-1-4-1,4-4 0,0-6-4,2-6-2,1-6 1,0 0 2,-2-9 2,1-8 1,-3-4 0,-4-4-1,-3 0 1,-3 0-1,-5 5-1,-3 5 0,-1 8-2,-2 7 1,0 12 1,0 17 3,0 11 1,-2 11 1,-1 9 1,0 6 4,-1 4 0,0 0-2,-2-5-2,2-7 0,-4-8-3,0-12-1,-1-12-2,-1-14-16,3-12-35,-1-9-38,5-15-42,3-11-82</inkml:trace>
  <inkml:trace contextRef="#ctx0" brushRef="#br0" timeOffset="73950">19125 9030 182,'-5'6'275,"1"7"-239,-1 4 10,0 7-21,-1 4 1,-2 9-9,2 7-10,-2 6-5,4 8 0,-2 5-1,-1 7 0,3 1-1,-2 1 1,1-2 0,0-2-1,1-2 1,-1-6 0,0-6-1,4-4 0,-4-10 1,2-9 1,0-10-2,-2-9 0,1-11 0,-3-6 1,3-18 4,-4-12 3,5-12-2,-3-11-5,3-8 1,0-9 0,-1-4 7,4-2 3,0-2-6,7 3-4,3 4-2,8 9-1,2 11 0,1 12 1,6 11 0,1 14 1,-2 11 3,3 8 5,2 12 0,-3 14-2,-1 12-1,-4 8-4,-4 7-2,-7 3 2,-7 2-2,-5-3 0,-3-7 0,-11-6-1,-7-7-2,-3-8-2,-1-8-5,-2-6-6,4-4-20,2-8-27,5-1-54,7-2-42,9-10-148</inkml:trace>
  <inkml:trace contextRef="#ctx0" brushRef="#br0" timeOffset="74171">19578 9277 604,'3'16'64,"0"6"-57,-3 5 0,0 4 7,-6 6 9,-2 1-11,0 2-9,2-1-3,3-2-1,1-4-20,2-6-48,0-9-93,8-8-135</inkml:trace>
  <inkml:trace contextRef="#ctx0" brushRef="#br0" timeOffset="74329">19486 9019 278,'-3'-21'314,"3"10"-260,8 6-2,4 5-41,4 0-10,4 5-21,5 7-67,4 4-125</inkml:trace>
  <inkml:trace contextRef="#ctx0" brushRef="#br0" timeOffset="74612">19996 9296 327,'-1'2'290,"-10"-2"-274,-6-2-10,-6-4 2,-8-1 7,-7 2-6,4 5-8,0 0 0,5 13-5,5 8-40,7 6-7,11 7 10,6 5 27,6 2 16,11 1 23,5 0 24,3-4 4,1-4-26,1-6-19,2-10-6,-3-10-5,1-8-29,1-5-69,-2-14-74,-1-7-199</inkml:trace>
  <inkml:trace contextRef="#ctx0" brushRef="#br0" timeOffset="74889">20212 8947 358,'-3'13'281,"1"7"-264,-1 7-9,-2 8-4,-4 10-2,0 8 1,-2 6-1,2 4-1,2-1-1,1-3-6,2-2-29,4-8-53,0-7-56,0-9-139</inkml:trace>
  <inkml:trace contextRef="#ctx0" brushRef="#br0" timeOffset="75181">20347 9356 236,'1'-7'191,"-1"7"-106,0 2-49,-6 9-35,-6 3 9,-5 4-2,-7 2-1,1 1 0,-2 0 1,5 0-3,3-2-3,5 1-1,5-2 0,6-1 3,1-1 2,14-4 23,4-2 0,6-4-11,5-1-6,4-5-7,1 0-3,1 0-3,4 0-21,-2 0-31,2-2-40,2 0-80,-1-2-181</inkml:trace>
  <inkml:trace contextRef="#ctx0" brushRef="#br0" timeOffset="75516">21344 8825 286,'-5'32'459,"3"4"-452,2 11 1,-3 5 2,-3 7 4,-5 6-4,5 2-7,-2 3-2,2-3 0,0-3-1,4-4-2,1-7-11,1-9-21,0-8-5,0-9-14,3-10-24,6-9-31,5-8-74</inkml:trace>
  <inkml:trace contextRef="#ctx0" brushRef="#br0" timeOffset="75752">21536 9623 552,'-23'22'174,"-2"-2"-162,-5-2 6,-4-5 3,-6-3 0,0-2-14,-1-4-5,2-1-6,4-2-10,4 1-20,6-1-10,8 0-27,5-1-25,8 0-26,4-9-43,8-5-92</inkml:trace>
  <inkml:trace contextRef="#ctx0" brushRef="#br0" timeOffset="76021">21314 8868 439,'-17'0'274,"0"14"-264,-2 8 2,-4 4 3,-6 7 7,-1 1-13,-1 3-7,3 0-5,0 0-16,5-1-29,8 1-11,4-3-25,5 0-15,4-3 25,2-3-2,6-5 3,5-5-3,6-3 10,3-4-11</inkml:trace>
  <inkml:trace contextRef="#ctx0" brushRef="#br0" timeOffset="76533">22219 9545 468,'-10'38'74,"0"8"-64,-1 8 17,-1 5-6,-5 2-6,3-3-8,2-4-6,-2-8 0,3-9 0,-2-11-4,6-11-10,-1-11-9,3-8 6,-1-19 8,6-12 10,-1-12 0,1-10 4,1-8 5,7-5 9,4-1-2,4 0-5,1 4-10,6 8-1,0 9-1,2 14 1,1 13 1,-1 16 12,0 7 13,-5 17-12,0 9-12,-7 9-2,-9 5-1,-4 1 0,-3-1-1,-14-5 0,-4-3-1,-4-9 1,0-5-1,-1-7-1,2-5-16,4-5-42,6-1-48,8 0-80</inkml:trace>
  <inkml:trace contextRef="#ctx0" brushRef="#br0" timeOffset="76832">22502 9500 248,'6'28'422,"-2"2"-417,4 1 0,-5-1 0,-1-1 8,1-1-6,2-4-6,1-4 0,3-5-2,2-4 2,3-7-2,1-4-2,4-3 0,0-11 3,-1-8-1,-1-5-2,-1-4-3,-4-5-6,-4-4-12,-3 1-19,-1 0-26,2 2-70,1 2-211</inkml:trace>
  <inkml:trace contextRef="#ctx0" brushRef="#br0" timeOffset="77359">23033 9362 547,'-1'7'42,"-4"-1"-57,1-4 2,-6 1-10,1-1 1,-2-2 1,2 0 12,3 0 8,-2 0 2,2 0 4,3 0 12,3 0 10,0 0 13,0 0 23,4 0-24,5 0-22,7 0-5,4 0-5,2 0-4,4 0-1,-1 0-1,0 0 0,-2 0-1,-4 0 1,-5 2-1,-5 4-1,-6 2 1,-3 2-3,0 3 0,-11 2 2,-4 3 0,-7 2 1,-1 1 0,-4 3 0,-1 4 0,2-1 1,3 4-1,1-1 0,5 1 1,5 0-1,2-1 4,7-3 6,3-2 11,2-4 5,9-4-9,3-4-9,3-5-3,1-7-4,6-1-1,0-9-8,4-4-26,0-4-24,0 0-43,3-1-62,-3-1-165</inkml:trace>
  <inkml:trace contextRef="#ctx0" brushRef="#br0" timeOffset="77807">23271 9361 684,'4'4'20,"9"0"-17,1-3-1,1-1 0,4 0-2,4 0 0,3-4-1,2-2-4,0 2 3,0 1 1,-3 3 2,-5 0-1,-4 3 0,-4 6-1,-4 5-1,-7 2-1,-1 3 0,-8 2 2,-5 2 1,-6 0 0,-3 0 0,-1 2 1,0-1 0,-1 0 0,4 0-1,2 0 1,2 0-1,7-1 1,4-1 4,4-2 5,1-1 3,0-4-3,9-1-3,5-4-2,3-2-4,6-2 0,4-1-3,1-2-6,4 0-19,-1 0-35,3-1-69,-1-2-49,-2 0-160</inkml:trace>
  <inkml:trace contextRef="#ctx0" brushRef="#br0" timeOffset="78135">23821 8851 600,'-5'28'37,"2"8"-28,0 9 7,-5 10-4,-2 6-1,0 7-3,1 3-7,1-1 0,0-2-1,2-2-4,3-5-17,2-5-31,1-7-24,0-7-53,7-8-105</inkml:trace>
  <inkml:trace contextRef="#ctx0" brushRef="#br0" timeOffset="78462">23902 9561 523,'20'0'99,"5"0"-63,2 4 6,1-2-25,0-2-8,-1 0-7,-1-4-2,-4-8-1,-4-5-11,-5-3-8,-7-2 2,-5-1 5,-1 2 6,-6 3 4,-9 5 1,-4 3 4,-4 7 4,-3 3 1,-2 4 2,-2 11 2,4 4 1,-1 7 3,9 8-2,2 6 2,9 5-3,7 6 5,0 4-11,12 3-5,5 0-11,6 0-61,4-4-104,4-2-346</inkml:trace>
  <inkml:trace contextRef="#ctx0" brushRef="#br0" timeOffset="79382">21713 10196 487,'-18'0'15,"-3"-1"-14,-9-1 6,-12 0 26,-15 1-6,-13 1-3,-13 0-16,-15 0-5,-9 0-2,-11 0-1,-6 0-12,-3 0-60,1 8-62</inkml:trace>
  <inkml:trace contextRef="#ctx0" brushRef="#br0" timeOffset="91267">9669 5753 150,'10'2'177,"1"-2"-170,-1 0-1,1-3 14,-1-8 6,-1-3-9,0-3-9,1-5-5,-1-5-1,0-4 0,2-5-2,1-3 1,2-4-1,3-3 0,0-2 0,7-2 1,4-2-1,3 1 0,4-3 2,9-1 7,1-2 0,4-2 7,4-1-4,4-1 2,1 2 0,1 3-5,3 3 14,4 7-10,6 7 3,4 6-7,7 8-1,7 6-3,5 8 0,6 7 1,6 4-4,7 3 0,4 9-2,9 6 1,7 4 2,2 4 1,2-1 3,0-2-4,-8-5-3,-7-12-1,-13-6-4,-16-21-40,-12-13-108,-15-12-219</inkml:trace>
  <inkml:trace contextRef="#ctx0" brushRef="#br0" timeOffset="93193">7387 6423 272,'7'3'117,"-6"-3"-84,-1-3-4,-17-4-14,-12-1 4,-19-5-7,-19-4 0,-23-7-2,-28-6 4,-26-8-9,-25-5-3,-20-5-1,-13-2 1,-9-2-1,-6 0-1,7 2-2,10 2 3,15 3 2,22 6 0,31 6 13,36 9 5,39 10 0,40 10-3,39 5 10,49 22 1,39 11-18,40 14-10,35 11 2,27 10-2,19 6-1,0 2-1,-6-3 1,-28-7 1,-37-13 1,-47-17-2,-48-20 2,-50-17-1,-44-28-19,-45-21-22,-40-18 0,-31-15 11,-32-10 14,-25-2 11,-15 4 3,-7 13 3,2 15 35,17 23 5,29 22-5,39 17-14,44 20-15,47 18-7,46 12 0,40 9 3,50 7 1,40 6-6,33 3-6,26-1 2,16-5 5,1-5 0,-9-9 13,-24-13 19,-27-14-15,-33-17-12,-35-12-4,-35-25-9,-32-17-19,-30-17-16,-36-11-1,-32-9 27,-28-3 13,-26 1-2,-23 5 6,-5 8 1,3 14 14,15 12 7,27 13-12,33 11-8,41 10-2,47 9 1,37 3 8,55 13 2,46 9-10,43 9 2,33 6-5,20 4 7,7 3 29,-16-6 12,-30-6-20,-40-15-20,-42-15-5,-46-14-8,-47-25-32,-36-17-39,-44-13-21,-40-8 37,-31-2 35,-28 2 25,-21 9 6,-12 9 31,0 14 19,12 16 3,20 14-12,30 10-19,38 13-12,44 15-10,48 12-4,40 8 4,53 7 6,43 7-5,38 9-3,24 2 0,14 0-1,-5-1 8,-20-6 0,-29-7-1,-37-13-9,-42-15-6,-44-13-28,-36-17-16,-49-7-25,-41-16 43,-38-9 28,-33-2 3,-32-1 10,-24 3 13,-20 7 18,-2 7 5,3 11-7,17 6 3,30 18-35,38 8-3,48 10-3,47 10 1,54 4-2,38 5 0,57 4 5,41 5-1,34 1-2,24-1 1,4-5 1,-3-5 1,-21-9 6,-32-12-5,-37-13-4,-45-13 1,-50-7-2,-48-16-9,-60-13 4,-46-6 6,-44-6-1,-37-1 2,-28 1 0,-17 5-2,-4 4 1,5 3-56,15 3-144</inkml:trace>
  <inkml:trace contextRef="#ctx0" brushRef="#br0" timeOffset="94353">12747 4184 47,'0'-1'0,"0"-1"4,1-2-2,-1-1 49,2-4-88</inkml:trace>
  <inkml:trace contextRef="#ctx0" brushRef="#br0" timeOffset="94608">12707 3993 392,'0'17'49,"0"2"-45,0 6-3,0 4 3,0 5-3,1 1 1,2 0-2,-1 1 0,1-2 2,-3-3-1,1-4-1,1-3 0,-2-5 0,3-4-7,0-5-23,2-6-28,3-3-80,-1-1-77</inkml:trace>
  <inkml:trace contextRef="#ctx0" brushRef="#br0" timeOffset="94822">12826 4081 384,'-2'0'61,"2"2"-40,0 10-9,0 8 23,0 6 2,0 7-23,4 5-7,0 4-2,-1 2-3,2-1-1,-2 1 0,0-2-17,2-3-75,-1-3-93</inkml:trace>
  <inkml:trace contextRef="#ctx0" brushRef="#br0" timeOffset="95369">13567 4253 384,'9'60'187,"2"5"-168,2 6-6,-3 6 3,-3 3-8,-1 1-8,-2-3 3,0-4-3,-3-8 1,1-8-8,-2-8-20,0-12-11,0-10-12,0-11-28,1-11 10,4-7-34,1-18-46</inkml:trace>
  <inkml:trace contextRef="#ctx0" brushRef="#br0" timeOffset="95640">13840 4278 684,'-23'-5'23,"-8"1"-13,-14 2 7,-14 0-5,-9 2-10,-7 0 1,-1 4-2,0 2-1,8 3-2,8-1-22,13 3-16,13-2-23,14-1-5,14 1 12,6-3 19,12-3-26,14-3-38,8 0-13,8-4 52,8-8-57</inkml:trace>
  <inkml:trace contextRef="#ctx0" brushRef="#br0" timeOffset="96053">13896 4136 507,'3'49'21,"1"9"7,0 11 5,-1 9-2,1 3-12,3 0-11,-3-3-6,2-3 0,2-7-2,-2-11 1,5-10 0,-2-12 0,2-11 1,2-12 14,1-11 16,0-3-1,1-17-6,2-8-11,0-6-9,3-3-3,2 1-3,0 6-2,1 6-2,3 11 3,-1 10 1,2 4-3,-3 16 3,-2 9 0,1 7-1,-7 5 1,-4 1 0,-2-1 1,-7-2-3,-3-4 1,0-5-12,-2-5-18,-3-6-16,2-7-31,0-8-58,3-2-137</inkml:trace>
  <inkml:trace contextRef="#ctx0" brushRef="#br0" timeOffset="96240">14429 4883 616,'16'37'61,"-1"-1"-52,-3 0 1,-5-2-3,-1-4-6,-3-5-3,-2-8-37,-1-9-42,0-8-59,0-3-147</inkml:trace>
  <inkml:trace contextRef="#ctx0" brushRef="#br0" timeOffset="96367">14396 4707 453,'0'-24'95,"5"5"-37,6 4-4,6 1-41,3 1-16,8 0-81,5 2-186</inkml:trace>
  <inkml:trace contextRef="#ctx0" brushRef="#br0" timeOffset="96707">14770 4645 628,'-17'11'54,"0"-2"-33,-3 1 15,1 1-32,1 1-3,4 0-17,7 1-37,6 0-25,1 0 28,9 1 28,8-2 15,3 1 10,4 1 16,-1 1 2,3 5-1,-1 1 0,0 4 0,-5 0-3,-1 4 5,-8 0-7,-4-1-7,-5-2-7,-2-4-1,-6-2 0,-5-5 0,-2-5-2,-1-5 0,2-4-10,4-1-20,1-1-28,3-9-30,4-2-35,7-3-197</inkml:trace>
  <inkml:trace contextRef="#ctx0" brushRef="#br0" timeOffset="96949">15519 4723 611,'6'17'70,"0"4"-69,-3 5 5,-3 4 2,2 4-2,0-1-4,-1-3-4,1-2-29,2-5-39,-1-6-43,4-8-89</inkml:trace>
  <inkml:trace contextRef="#ctx0" brushRef="#br0" timeOffset="97107">15423 4526 613,'12'-4'55,"7"1"-52,4 3-14,5 0-74,5 0-110</inkml:trace>
  <inkml:trace contextRef="#ctx0" brushRef="#br0" timeOffset="97412">15806 4711 571,'-13'14'74,"-4"-5"-46,-3 0 14,-5 2-27,2 0-10,0-1-4,6 0-15,4 0-38,6 0-24,7-1 27,0 0 20,9 0 26,6-1 6,4 0 9,1 0 17,0 0 9,2 1-11,-3 1-5,-2 2-6,-3 1-10,-2 1-5,-4 1-1,-2-2 0,-6 1-2,0-1-7,-5-3-22,-6-3-10,1-2-9,-1-4-46,1-1-55</inkml:trace>
  <inkml:trace contextRef="#ctx0" brushRef="#br0" timeOffset="97960">16232 4925 388,'3'28'70,"-3"6"-26,0 6 2,-3 4-10,-3 4-8,-2 1-9,2-2-10,0-2-5,-2-4-3,3-8 0,1-6-4,1-7-8,3-9 1,0-8 4,0-3 8,0-15 0,0-9 2,0-9-1,0-7 3,0-8 2,0-4 4,-2-3-4,-1-1-4,3 1-4,0 1 0,6 5-5,7 5-7,5 4 2,2 8 7,7 8 3,-1 10 1,2 9 3,-2 5 9,-1 17 4,0 9-8,-5 9-3,-4 6 0,-6 4-2,-5 2 0,-5-2-1,-3-4-2,-9-4-1,-4-7 0,-3-7 0,-1-6 0,2-9-5,2-4-4,1-4-13,4-6-33,6-8-36,5-3-49,2-4-102</inkml:trace>
  <inkml:trace contextRef="#ctx0" brushRef="#br0" timeOffset="98216">16635 4926 597,'17'20'61,"2"0"-48,-4 1-1,1 2-6,1-2-2,0-2-2,0-4-1,0-6-1,0-5 1,-1-4-1,-1-3 0,2-11 0,-1-5 1,-2-5 1,-4-1-3,1-4-4,-4 0-18,-4-1-18,0 0-31,0 3-61,1-1-139</inkml:trace>
  <inkml:trace contextRef="#ctx0" brushRef="#br0" timeOffset="98600">17069 4706 459,'8'-3'105,"4"0"-62,2 1 1,0 0-33,6 2-8,2 0-1,3 0-1,-2 0-1,0 0 0,-1 1 1,-3 2-1,-7 1-1,-4 2 1,-5 2-2,-3 3-2,-6 2 2,-8 6 0,-3 1 1,-2 4 2,-1 1-1,0 2 2,6-1-2,3 0 0,5-1 0,6-1 2,0-3 2,6-2 15,7-1 9,4-4-8,3-3-8,1-2-7,3-6-4,-1-3-5,0 0-17,-1-6-53,1-8-113,0-3-271</inkml:trace>
  <inkml:trace contextRef="#ctx0" brushRef="#br0" timeOffset="99013">17519 4631 680,'17'1'27,"2"-1"-21,-1 0 4,1 0-10,1 0-3,2 0-11,1 0-19,0 4-11,-3 3 29,0 3 13,-4 2 1,-5 3 0,-4 1-1,-7 4-1,0 1 1,-12 2 1,-7 0 2,-4 4 5,-2 0 2,-1-2 3,1-1-5,5-2-4,6 0-1,5-2 2,9 0 1,0 0 25,15-1 3,4-1-8,6 0-6,4-3-12,2-3-3,3-3-3,0-5-10,4-4-43,-1 0-85,0-14-233</inkml:trace>
  <inkml:trace contextRef="#ctx0" brushRef="#br0" timeOffset="99326">18006 4087 557,'7'45'10,"3"9"-8,-7 7-1,0 8 3,-3 6-1,0 6-1,0 0-1,0 2 2,0 1 8,0-5-10,0-4-6,3-8-38,3-9-68,2-10-20,0-13-83</inkml:trace>
  <inkml:trace contextRef="#ctx0" brushRef="#br0" timeOffset="99682">18068 4928 462,'14'-10'88,"6"3"-66,5 3 41,1 1-38,6 0-17,3 2-5,2-1-3,3-2 1,2-3 1,-2-3-3,-4-7 0,-3-3-8,-9-4-13,-7-1 5,-7 0 13,-10 0 2,-2 5 1,-13 2 4,-6 6 2,-2 5 5,-6 7-2,1 0-2,1 14-3,3 6 3,4 6 5,7 6 4,10 7-1,3 3-3,12 2 4,13 4-6,9 0-4,7 0-4,8-4-12,4-3-20,1-6-58,5-8-71,-1-6-195</inkml:trace>
  <inkml:trace contextRef="#ctx0" brushRef="#br0" timeOffset="100786">19900 4082 538,'-17'9'25,"-5"-3"-23,-5-1 0,-6 1 0,-4 0-1,-2-3 0,3 0-14,2 0 1,3-2 10,5-1 2,4 0 1,7 0-1,2 0 1,9 1 3,0 3 3,4 3 11,0 3 10,0 6-4,4 5-6,-4 9-6,0 8-7,0 7-2,-2 7-2,-4 8 0,-2 4 0,0 4 0,1 0-1,-1 1 1,3-1-1,2-6 0,2-6 1,1-8 8,4-6 24,5-7 2,5-7-6,2-6-3,4-3-1,3-5-5,5-1-5,3-5-7,5-1-5,3-2-2,-4-1-3,3-1-3,-4 0-13,-5-3-11,-3 0-37,-4-5-55,-3-8-137</inkml:trace>
  <inkml:trace contextRef="#ctx0" brushRef="#br0" timeOffset="101270">19936 4570 467,'0'18'83,"0"1"-82,0 4 3,-3 4 2,0 4-4,1 3 0,2 2-1,0 1 0,5-1 1,2-3 0,0-7 0,-1-6 0,-3-7 4,0-7 7,-1-6 13,1-3 21,0-12-28,0-7-12,2-6-1,1-5 2,3-4-1,2-1-3,4 1-2,2 3-2,4 4 0,2 8 1,0 8-2,4 10 0,-1 4 0,0 12 1,1 9 0,-4 9 2,-3 3-1,-3 4 0,-5 1-1,-5-4-1,-3-1-8,-1-6-35,-1-5-47,0-6-36,2-6-18,2-5-127</inkml:trace>
  <inkml:trace contextRef="#ctx0" brushRef="#br0" timeOffset="101625">20550 4706 286,'6'0'112,"-1"0"-58,-5 4-15,0 7-29,-3 2 4,-7 4 6,1 4-5,-2 3-7,2 3-2,3 1 0,6 2-2,0-2 0,7 0-1,9-3 3,6-3 18,2-4 14,1-4 0,1-8-12,-2-6-1,-4-4-9,-5-13-3,-4-6-11,-6-7-3,-5-5-8,-2-1-14,-10 1-10,-2 1-18,-3 2-13,1 6-6,-2 3-23,2 3 4,2 3-12,2 4-16</inkml:trace>
  <inkml:trace contextRef="#ctx0" brushRef="#br0" timeOffset="102059">20882 4799 601,'4'37'8,"1"-1"12,-4-1-4,-1-3-8,0-6-4,0-5-4,0-7-7,-1-4-10,1-8 2,0-2 12,1-8-3,6-7 3,2-5 4,2-4 2,3-4 4,1-2 9,2 0-4,0 0-8,0 2-2,2 5-1,-4 8-1,1 6 1,-2 9 2,1 5 5,-1 14-7,2 8-1,-2 6 0,-3 4 0,0 1 0,-2-1 0,-3-3 0,-3-4-1,0-4-16,0-4-51,0-7-73,5-5-13</inkml:trace>
  <inkml:trace contextRef="#ctx0" brushRef="#br0" timeOffset="102358">21438 4777 408,'3'-10'78,"0"3"-16,-3 5-27,0 2-23,-3 3-13,-5 9 2,-4 7 0,1 5 0,-1 5 1,2 4-1,3 1 0,2 1 0,4 0 1,1-2-1,4-1 1,7-3 2,5-2 15,2-2-3,1-5-7,1-4-4,-1-7-3,1-5-1,-3-4-8,-2-9-30,1-8-72,-4-5-132</inkml:trace>
  <inkml:trace contextRef="#ctx0" brushRef="#br0" timeOffset="102715">21578 4958 577,'6'0'37,"8"0"19,1 5-29,2 0-15,5 1-7,3-2-3,3-2-1,0-2 0,0-2-1,-2-9-3,-6-4-5,-3-3-6,-8-3 1,-5-1 4,-4 1 4,-4 2 2,-10 2 2,-4 5 1,-4 4 0,-3 6 2,1 2 1,-3 7-1,4 8 0,0 7 0,6 5 0,6 3 4,5 5 3,6 3-3,3 1 0,12 2 1,7-1 0,4-2-2,7-3-3,2-6-2,1-8-7,1-11-11,1-10-33,-1-5-58,-3-19-81</inkml:trace>
  <inkml:trace contextRef="#ctx0" brushRef="#br0" timeOffset="103206">21874 4155 645,'20'-7'45,"6"2"-21,7 4-6,2 1-9,4 0-6,5 2-2,2 3-1,2 2-1,3 0 0,-3 2 2,0 2-3,-3 3 2,-4 2-1,-2 4 0,-8 3 0,-2 2 0,-4 1-2,-8 2 3,-2 4-1,-5 2 1,-4 3 0,-3 4 0,-1 6-1,-2 5-1,1 6 2,-1 6 0,0 3 0,0 2 0,0 3 1,0 0-1,0 0 2,0-3-1,-5-7-1,-4-6 0,-8-10 1,-6-13 3,-7-10 0,-5-14 8,-9-9 10,-2-6-2,-1-11-7,1-7-8,1-2-3,8 0-2,4-2-5,10 0-31,6 2-38,11 3-45,6 3-75</inkml:trace>
  <inkml:trace contextRef="#ctx0" brushRef="#br0" timeOffset="103392">22909 5250 752,'3'-2'50,"-3"-9"-31,-6-3-19,-14-2-1,-6-1-1,3-3-80,-2 0-189</inkml:trace>
  <inkml:trace contextRef="#ctx0" brushRef="#br0" timeOffset="104047">14091 5452 730,'0'33'67,"8"4"-71,0 6 5,-4 9-2,-4 4 2,0 3 0,0 2-8,-1-2-16,-4-1 6,0-6-9,1-3-18,2-8-18,1-8 9,1-10-17,1-8 13,8-11 1,1-4-46,4-16-73</inkml:trace>
  <inkml:trace contextRef="#ctx0" brushRef="#br0" timeOffset="104233">14210 5892 99,'19'-67'49,"1"-1"-75,-1 2 0,-2 5 32,-2 9 64,-2 8 57,-6 10-40,0 8-3,-7 7 7,-3 6-25,-10 6-23,-12 5-23,-6 2-7,-7 3-4,-6 6-3,-2 2-3,2-1-2,4 0-6,6-3-54,9-3-92,11-4-143</inkml:trace>
  <inkml:trace contextRef="#ctx0" brushRef="#br0" timeOffset="105243">14618 5611 599,'0'49'21,"2"5"17,1 7-24,0 2-6,-2-3-5,3-3-2,-3-4-1,1-8-2,1-7-6,3-7-14,0-9 9,2-8 13,4-8 2,2-6 3,0-5 5,5-12 3,-2-6 3,5-6-5,-1-3-7,-1-3-3,4 2-1,-4 3-1,-2 6-2,3 9 2,-3 10 0,2 5-1,4 13-1,-1 10 2,5 5-1,-2 3 1,1-1 1,2 1 1,-1-3-1,-2-6 1,-1-6 5,-5-6 6,-4-7 11,-4-3 2,-4-14-6,-7-6-15,-1-5-4,-1-3-1,-8-1-1,-9 2 0,1 4 0,-3 5 0,0 7 1,3 8-2,3 3 1,3 11-1,7 8 1,4 6 1,4 3 1,12 4 1,5 1 1,6 2-2,4-1-2,4-2-2,4-4-20,0-5-24,1-7-33,-1-8-45,-2-8-33</inkml:trace>
  <inkml:trace contextRef="#ctx0" brushRef="#br0" timeOffset="105556">15730 5460 543,'0'30'15,"0"10"13,0 12-8,3 6 1,3 5-3,0 4-8,4 2-5,-3-2-1,1-6-3,-2-5 0,0-7-11,1-10-31,0-8-32,0-11-36,-1-9-26</inkml:trace>
  <inkml:trace contextRef="#ctx0" brushRef="#br0" timeOffset="105855">15931 5854 537,'0'0'50,"-1"0"-23,-9 4-26,-4 6 1,-6 2 1,-1 2-1,-1 4-1,-1 0-1,3-1 0,4 1-3,7 2-1,4-2 3,5 3 2,6 0 1,8 0 9,6 2 20,7-1-6,-1 2-8,4 2-7,1-1-4,1-1-4,-2 2-2,1-2-9,-4-5-35,1-3-60,-3-5-78</inkml:trace>
  <inkml:trace contextRef="#ctx0" brushRef="#br0" timeOffset="106225">16148 6110 681,'24'2'24,"2"-2"-14,-3 0-4,-1-6-6,0-5 0,-5-3-11,-3-6-21,-7-1-5,-4-1 7,-3-1 8,-1 3 7,-7 2 10,-3 7 5,-1 6 1,-2 5 1,0 3 5,2 12 6,-1 5 11,4 4 9,3 3-6,4 2-6,2 2-6,3 0-6,8 0-6,6-2-1,3-1-1,4-3-5,0-6-6,4-6-21,-1-6-50,1-7-39,-2-2-63</inkml:trace>
  <inkml:trace contextRef="#ctx0" brushRef="#br0" timeOffset="106609">16510 6039 465,'14'30'91,"-1"1"-65,3 0 9,-2-1-21,0-2-1,-2-4-9,2-7-4,0-8-8,-1-5 2,1-4-8,0-9-10,-2-8 8,0-4 12,1-2 3,-1 1 4,-1 0 5,-2 4 5,1 6-9,0 6-3,1 6-1,3 6 1,2 15-1,1 11 1,0 8 3,0 8 10,-2 5 9,-1 3-3,-4-1-3,-4-2-7,-5-6-6,-1-6-3,-3-10 0,-8-9-2,-1-9-4,-2-9-26,0-5-32,5-15-53,1-8-86</inkml:trace>
  <inkml:trace contextRef="#ctx0" brushRef="#br0" timeOffset="106853">17158 5999 674,'0'38'17,"1"0"-14,1-1 2,-1 0-2,-1-5-3,0-4-6,0-9-60,0-8-73,0-9-53</inkml:trace>
  <inkml:trace contextRef="#ctx0" brushRef="#br0" timeOffset="107003">17103 5785 569,'11'-9'58,"5"0"-53,5 2-3,6 4-42,2-1-105,8 3-251</inkml:trace>
  <inkml:trace contextRef="#ctx0" brushRef="#br0" timeOffset="107350">17537 5939 639,'-15'12'17,"-1"-1"1,-7 3 2,-2-1-15,2-1-3,3 1-6,1-3-57,7 1-3,4-2 8,7-1 23,1 1 24,9 1 15,6 1 10,9 0 14,2 1 5,4 3-9,2 1 1,1 4-6,-2 1-5,0 2-4,-7 3-4,0 0-3,-9-1-4,-4-1-2,-5-3 1,-6-2-1,-3-5-1,-9-3-2,-5-4-1,-5-4-10,-3-3-20,2 0-33,1-10-82,7-5-184</inkml:trace>
  <inkml:trace contextRef="#ctx0" brushRef="#br0" timeOffset="107919">19120 5536 346,'2'-4'267,"-2"-3"-255,-11 0-13,-12 0 4,-7-2-1,-7 2 1,-5-1-1,-1 0-2,-1 2 1,1 0-1,4 2 1,2 2-1,6 2 0,5 0-1,6 0 0,4 6 1,5 5 1,5 4 0,1 5 12,2 7 18,2 8-2,-1 8-10,-1 7-4,-2 7-3,-1 5-6,-3 4-5,1 2 0,-1-1 0,1 0-1,2-3 0,1-1 1,4-5 1,1-3-2,0-6 2,9-6 1,6-6 17,4-8 1,7-4-8,4-8 0,6-4-2,2-6-7,6-3-2,1-4-2,1 0-1,1-8-8,-1-3-15,-1-2-36,-1-2-32,-1-5-106</inkml:trace>
  <inkml:trace contextRef="#ctx0" brushRef="#br0" timeOffset="108211">19412 5536 612,'0'58'31,"0"7"-11,-2 10 10,-1 6-15,-5 2 3,2-2-14,-3-5-3,1-7 0,-1-8-6,1-10-19,2-9-58,6-11-53,0-10-20</inkml:trace>
  <inkml:trace contextRef="#ctx0" brushRef="#br0" timeOffset="108552">19584 5843 596,'-23'29'64,"1"0"-60,-4-1-3,-7 2 1,0-3 4,2-1-3,2-3-4,6-3-8,4-3 3,8-1-4,10-2 3,1 1 7,11-2 3,10 2 5,6 3 0,4 2 6,3 2 9,1 4 1,1 1-7,-3 1-5,-2 0-9,-2-2-3,-4-1-12,-3-4-36,-5-6-67,0-4-88</inkml:trace>
  <inkml:trace contextRef="#ctx0" brushRef="#br0" timeOffset="108944">19665 6187 608,'26'-11'57,"5"-3"-45,6-2 4,-1-1-11,-1-1-3,1-1-1,-3-3-3,-5-1-3,-2-1-3,-6 0-14,-3 0-11,-8 1 6,-4 3 17,-5 3 5,-5 5 3,-10 3 1,-5 6 2,-4 3 4,0 5-1,-3 10 1,4 6 2,0 6 8,4 3 10,4 3-8,5 3-1,6 0-2,4 1 0,3 0-1,9-4-5,5-2-5,5-4-2,4-6-5,4-5-12,2-7-40,4-8-64,3-1-34,0-13-127</inkml:trace>
  <inkml:trace contextRef="#ctx0" brushRef="#br0" timeOffset="109343">20227 5957 397,'3'-3'73,"2"3"-14,1 14-37,0 6-4,5 7 11,2 2 2,1 3-13,3 0-10,1-2-1,6-3 1,-1-5-2,3-5-3,1-8-2,-3-6 1,1-3 0,0-8-1,-2-7 0,0-5 0,-1-1-1,0 1 0,0 3-1,-2 4 0,0 8 0,-2 5 0,3 13-1,-3 13 0,1 11 2,-2 9 2,-3 8 5,-3 5 5,-4 2 4,-3-1-2,-4-2-6,0-4-5,-11-8-1,-3-7-2,-3-10 0,-5-8-1,0-10-13,-3-9-27,1-2-25,0-11-20,6-8-63,4-4-189</inkml:trace>
  <inkml:trace contextRef="#ctx0" brushRef="#br0" timeOffset="109601">21176 6199 551,'9'0'66,"-1"0"-26,0 0-17,-5 0-9,-3 0-3,0-1-10,0-2-8,2-2-46,2-4-89,7-1-214</inkml:trace>
  <inkml:trace contextRef="#ctx0" brushRef="#br0" timeOffset="109757">21514 6179 682,'25'6'31,"-2"-4"-5,-3-2-17,-3 0-8,0-3-18,0-5-46,4-3-100,5-1-237</inkml:trace>
  <inkml:trace contextRef="#ctx0" brushRef="#br0" timeOffset="109921">22012 6165 647,'23'5'97,"0"-4"-69,-1-1 13,-7 0-23,-2-2-14,-1-4-5,1 0-18,4-1-68,3-1-90,3-2-220</inkml:trace>
  <inkml:trace contextRef="#ctx0" brushRef="#br0" timeOffset="110524">22378 5529 181,'-10'-4'153,"6"1"-130,1 2 36,1 1-6,2 0-4,2 0 2,7 0-20,3 5-12,7 1-8,4 1-4,3 1 1,5 2 4,4 0 0,2 1 1,2 1-4,1-1-6,-1 2 0,-1-1-2,0-1 0,-3 1-1,-1-1 1,-4 0-1,-2-1 0,-5 2-1,-4 0 1,-5 3 0,-2 2-1,-4 6 1,-1 4-1,-2 7 0,-2 8 1,2 8 0,-2 7 0,0 6 2,-3 4 2,0 2 3,-3-1 3,-6-3 0,-8-3-1,-5-6-3,-4-9 1,-7-7-2,-4-10-1,-5-8 0,-3-10 1,-2-9-1,-2-3-2,1-7 1,4-7-2,4-3 0,3 0-13,9-2-16,8 4-13,7-1-20,10 2-25,3 1-76,17 0-194</inkml:trace>
  <inkml:trace contextRef="#ctx0" brushRef="#br0" timeOffset="110860">23567 5480 671,'4'30'0,"1"2"2,-5 6-2,0-1 2,0-1-33,0-6-81,0-7-108</inkml:trace>
  <inkml:trace contextRef="#ctx0" brushRef="#br0" timeOffset="111051">23742 5527 604,'12'37'28,"1"4"-13,-6 7 0,-7 3-6,0 1-6,-6 0-2,-8-3-32,2-2-78,-4-4-99</inkml:trace>
  <inkml:trace contextRef="#ctx0" brushRef="#br0" timeOffset="111329">23196 6503 629,'-1'0'37,"1"-3"-7,0-7-6,0-1-12,0-6-11,0-1-20,0-5-103,3-7-320</inkml:trace>
  <inkml:trace contextRef="#ctx0" brushRef="#br1" timeOffset="159982">11792 1919 547,'-2'0'5,"2"9"-4,-1 6-3,-4 9 3,0 10 2,-1 9 0,0 9 0,0 7-3,-2 3 4,2 0-1,1-3-2,1-5 0,2-5 0,2-9-2,0-10-11,3-11-72,8-11-126</inkml:trace>
  <inkml:trace contextRef="#ctx0" brushRef="#br1" timeOffset="160174">11677 1687 717,'6'-1'34,"10"1"-34,-2 0 2,-6 0-6,-1-5-32,3-3-52,4 2-88</inkml:trace>
  <inkml:trace contextRef="#ctx0" brushRef="#br1" timeOffset="160530">11966 2314 426,'4'62'241,"1"-11"-226,-4-9-12,-1-14-1,-9-12-2,-3-8-17,1-8-33,2-9-20,4-11-13,5-7 14,0-4 1,5-6 31,8 0 36,3-2 28,3 2 25,-1 3-4,2 8 0,-1 6 4,-4 9-3,1 11-4,-4 3-19,-1 17-11,2 10-12,-3 8-2,1 7-1,2 5 0,1 1 0,0-3-3,1-5 0,-1-8-12,2-7-27,-1-10-37,1-7-63,2-11-99</inkml:trace>
  <inkml:trace contextRef="#ctx0" brushRef="#br1" timeOffset="161135">12572 2239 577,'0'0'21,"0"0"-23,-11 6 0,-6 3 3,-3 1 0,-4 1-1,3 1-7,2 2-31,2 2-10,8 2 1,7 1 21,2 5 25,16 1 24,4 1 26,6 0 5,4 1-8,-2-1-4,1-3-13,-6 0-11,-4 0-6,-5-2-7,-6 1-5,-8-2-1,0 0-2,-13-3 0,-2-3-4,-2-4-8,-2-3-7,0-5-3,4-2-2,6 0 4,2 0 20,7-4 5,4-1 21,9-1 13,9-2-10,5-2-3,4-1 0,7-1-7,4-3-8,0 0-3,0-2-3,-3-2-3,-5-3-1,-9-1 2,-8-2-4,-7 0 0,-8 2 2,-2 0 1,-3 2-1,-10 7 0,-4 4 0,-1 8-1,-1 2 3,2 11-2,2 8 3,4 6 2,5 5-1,6 3 2,0 2 1,9 0 2,5-3-3,6-4-2,2-4-4,3-7-22,1-9-51,2-5-53,1-3-83</inkml:trace>
  <inkml:trace contextRef="#ctx0" brushRef="#br1" timeOffset="161405">13232 2412 543,'0'0'58,"0"1"-48,-8 7-9,-9 2 1,-3 1-2,-3 1-1,-2 4 2,0 1 0,2 2-1,6 3-4,5 3-12,7 3 7,5 2 9,8 1 3,10 0 9,7-1 2,1-4-9,4-5-3,1-8-6,2-9-30,1-4-78,0-11-115</inkml:trace>
  <inkml:trace contextRef="#ctx0" brushRef="#br1" timeOffset="161661">13462 2455 500,'-2'13'77,"2"5"-68,0 7 25,0 5-4,0 0-13,0 3-11,3 1-3,6-3-1,2-2 0,3-4-2,5-7 1,1-5-2,3-8 1,2-5-1,-2-5 1,-1-12 0,-2-7-2,-6-3-4,-1-4-11,-6 0-19,-2 0-11,-2 3-48,-1 3-103</inkml:trace>
  <inkml:trace contextRef="#ctx0" brushRef="#br1" timeOffset="161875">13776 2727 551,'8'21'76,"0"-5"-59,-2-9 20,-3-7-21,-3-9-8,3-12-12,0-8-15,2-7-20,1-3 2,2-1-14,3 1-12,1 3 24,4 7 2,2 7-48,2 6-17,2 8-93</inkml:trace>
  <inkml:trace contextRef="#ctx0" brushRef="#br1" timeOffset="162195">14223 2653 604,'26'10'42,"2"-5"12,-5-5-34,1 0-12,-4-10-9,0-6-20,0-5-19,-4-3-6,-4-2-7,-3 1 18,-3 1 20,-6 3 15,0 5 1,-6 6 4,-5 6 3,-3 4 4,1 3 8,-1 11 11,3 7-1,1 6 4,6 8 4,4 6-10,1 4-9,12 3-12,2 1-4,4-1-1,1-3-1,2-6-6,-4-6-33,1-7-55,-5-9-83,-6-6-213</inkml:trace>
  <inkml:trace contextRef="#ctx0" brushRef="#br1" timeOffset="162935">11831 3275 501,'-5'-4'54,"3"4"-33,1 1 4,-1 16-22,2 13 0,0 15-7,7 14-25,8 18-26,5 15-9,10 10-6,2 8 54,5 4 28,2 4 36,3-1 0,1-3-6,2-4 0,3-4-24,-1-4-13,-1-7-4,-4-4 0,-3-5-2,-6-4-1,-9-1-1,-5-2-12,-5 2-5,-5 4 9,-1 2 6,-3 8 4,1 5-2,2 8 3,1 7-2,3 9 2,5 9 0,2 8 3,3 3 5,3 5 0,-1 1-1,1 1-3,2 0-2,2 1-1,2 5-4,0 3-9,3 9-6,0 9-3,0 7 8,-1 12 13,-2 11 3,-3 9 22,-2 9 17,-3 9-2,1 9 6,-3 5-15,0 3-12,-3 3-6,-1 2-4,0-2-6,-1-4-2,-2-6 0,1-5-1,-2-5-1,-1-11-10,0-12-25,-1-14 3,2-12-8,-6-21-11,3-23-32,-3-24-111</inkml:trace>
  <inkml:trace contextRef="#ctx0" brushRef="#br1" timeOffset="164824">16082 10286 269,'-7'-1'199,"0"0"-181,-4 1-18,-2 0 1,-5 0 0,-5 2-1,-2 4-1,-5 1-4,-5 1 1,-1 0 4,-7 1-1,-7 1 1,-4 2 1,-7 2-1,-5 2 0,-7 1 0,-8 6 3,-6 0 4,-9 1 7,-9 2 3,-11 0 2,-10-2-5,-12 0 1,-8-2-8,-10-1-4,-9 0-1,-7-1-1,-8 0 3,-7 1 11,-9 0 3,-7-1 2,-6-1-3,-10 0-1,-4-1-2,-5 1-2,-1 0-3,-2 2-6,1 0 1,1 3 10,9 2-1,4 0-5,7 1-3,7-1-3,13 1-1,11-2 0,12-1-1,11 0 3,14-2-2,15-2 6,16 0-1,14-2-4,14 0-1,17-2 0,14-1-1,15-1-6,14-1-20,13-4-13,9-1-21,8-5-50,12-3-82</inkml:trace>
  <inkml:trace contextRef="#ctx0" brushRef="#br1" timeOffset="165229">9945 10774 300,'-23'7'137,"-5"2"-118,-1 3 22,-7 2-7,-1 4-16,-2 1-11,4 4-5,4 1 1,1 4-2,7 1 11,6 2 18,4 1-3,3 0 4,5 0-2,5 1-3,0 0-2,14 0-8,9 3-3,13 0-2,10 4 1,16 1-1,17 3-4,11 3-3,8 1 2,7 1-10,4-2 6,-2-4-3,-6-5-4,-5-8-19,-6-8-52,-7-8-116</inkml:trace>
  <inkml:trace contextRef="#ctx0" brushRef="#br1" timeOffset="167079">13576 11136 183,'0'1'207,"0"-1"-188,0 0 20,3 3 3,2 2-12,-2 6-8,0 6-14,2 8-3,-4 6-1,-1 5-2,0 2 0,0 0-2,0-2 1,-6-6-1,2-6 1,-3-7 0,4-6 3,0-8 2,3-3 6,0-10 24,6-11-6,4-6-17,4-7-5,1-6-1,4-2 0,1-1-3,2 4-3,-1 3-1,1 8 1,0 8-1,-2 8 1,0 8 2,0 4 1,-3 12 3,0 9-4,0 6-3,-4 4-1,-2 2 1,-4-2-1,0-3-8,-3-5-20,-1-6-15,2-7-27,0-5-25,2-5-13,4-1-55,0-10 0</inkml:trace>
  <inkml:trace contextRef="#ctx0" brushRef="#br1" timeOffset="167364">13992 11282 46,'20'-20'182,"0"2"-96,-1 1-43,-1 3 8,-4 3-19,-4 5 7,-3 2-5,-4 4-12,-3 0-8,0 7-13,-7 4-1,-3 4 0,0 5 0,0 3-2,2 2-13,5 1 12,3 1 4,5 0-1,11-2 2,4-3 15,5-5 18,1-5 7,2-6-3,-2-6-12,-3-4-14,-2-12-8,-9-4-4,-4-4-1,-8-4-1,-3 0-4,-8-1-3,-6 1-5,-3 1-8,-4 3-13,3 0-24,-4 1-49,2 3-63</inkml:trace>
  <inkml:trace contextRef="#ctx0" brushRef="#br1" timeOffset="168026">14409 11164 392,'-8'10'86,"3"5"-78,1 7 12,-1 6-10,-1 8-5,4 4 2,1 2-5,1-1 0,0-2 7,0-8 2,0-7-4,0-8-3,0-6 0,0-9 18,6-1 24,3-13-15,2-6-18,3-7 4,3-6-1,0-4-7,3-3-4,4 0-5,-1 0 0,0 3 0,-1 7 0,0 6 0,-2 11 0,-3 9 2,1 5 2,-2 18 2,-2 10-3,-2 8-1,-1 6-1,-3 3-1,-3 0-1,-4-2-1,1-5-17,-2-7-23,0-5-24,0-7-56,0-8-116</inkml:trace>
  <inkml:trace contextRef="#ctx0" brushRef="#br1" timeOffset="168474">15069 11129 410,'-7'6'149,"-3"1"-147,-1 3 1,-7 5-2,-4 1-1,-1 4 1,0 2 0,2 3 0,4 3-2,5 3 3,6 2-3,6 1 4,1 2 9,15 1 12,6-1 5,5-3 3,6-4-7,0-6-11,1-6-9,-2-10-5,-1-7-5,-3-6-26,0-12-36,-5-8-38,-4-2-63,-2-3-61</inkml:trace>
  <inkml:trace contextRef="#ctx0" brushRef="#br1" timeOffset="168794">15269 11349 254,'0'-17'120,"0"3"-23,2 4-24,1 2-21,0 0-10,3 4 0,0-2-20,5 2-12,2-3-5,1-2-5,0-2 0,3-3-8,-5-4-10,0-1-6,-4-3 9,-6 3 11,-2 0 2,-3 6 2,-10 4 0,-4 5 1,-1 4-1,-6 7 3,0 8 8,2 6 5,2 5 4,6 6-1,6 6 3,8 4 2,5 4-2,15 3-7,8 0-1,7 0-4,4-4-2,3-6-5,4-6-1,-2-8-7,-2-9-30,-2-9-53,-7-7-84,-7-3-261</inkml:trace>
  <inkml:trace contextRef="#ctx0" brushRef="#br1" timeOffset="170232">13365 10771 126,'-6'13'220,"3"4"-189,2 5 21,1 1-14,0 3-8,0-2-14,1-1-13,2-4-1,2-3-2,0-5-6,1-4-28,0-3-34,2-3-38,1-1-135</inkml:trace>
  <inkml:trace contextRef="#ctx0" brushRef="#br1" timeOffset="170375">13516 10922 312,'9'0'66,"0"10"-10,1 6-11,-4 4-23,0 2-9,-1 2-7,1-1-4,0-2-2,0-4-18,7-4-90,2-3-179</inkml:trace>
  <inkml:trace contextRef="#ctx0" brushRef="#br1" timeOffset="170779">15986 10838 660,'-11'32'11,"3"4"-5,-1 7-6,-5 2 2,-3 0-2,3-6-28,1-5-66,2-6-34,7-10-80</inkml:trace>
  <inkml:trace contextRef="#ctx0" brushRef="#br1" timeOffset="170936">16116 10928 573,'15'0'52,"-1"16"1,-11 11-25,-1 8-20,-2 7-6,0 5 0,-5 3-5,-1 0-60,1-7-191</inkml:trace>
  <inkml:trace contextRef="#ctx0" brushRef="#br2" timeOffset="183804">20985 6779 317,'4'3'63,"0"-3"-20,-2 0 19,-2 0-21,0 0-26,-10 0-8,-4-5-3,-10 0 2,-10-1-2,-10 1 2,-10-2 0,-16 3 3,-9 0 5,-14 2-2,-9-2 11,-11-1 5,-8-1-12,-2 0-2,1-2-3,2-1 0,9-2 4,5 1 6,12-1-6,10 0-5,11 0-6,9 0-4,12 2 1,8 1-5,9-1-34,11 0-61,6-1-159</inkml:trace>
  <inkml:trace contextRef="#ctx0" brushRef="#br2" timeOffset="184878">7085 11910 548,'-1'20'125,"-3"2"-112,4 7-6,-1 14 7,-2 9-2,0 13-7,3 9-2,0 8-1,-2 6-2,2 2 0,0 2 1,0-1 0,0-6-3,0-7-4,2-8-3,1-12-3,1-11 3,1-11-5,0-11-7,-1-11-16,3-12-40,0-6-47,4-18-37</inkml:trace>
  <inkml:trace contextRef="#ctx0" brushRef="#br2" timeOffset="185212">7266 12479 679,'0'6'22,"0"1"-20,-9 5-7,-8 2 6,-6 2-2,-2 3-20,-1-1-31,-1-2 3,4-1-8,6-1 19,5 1 30,5 1 12,7 1 21,0 0 18,13 3 12,7 2-1,3 2-18,8 1-16,2 4-8,2 1-3,1 0 3,-5 0-6,-1 0-5,-10-3-5,-2-5-33,-7-6-47,-5-7-88,-1-8-129</inkml:trace>
  <inkml:trace contextRef="#ctx0" brushRef="#br2" timeOffset="185568">7496 12768 686,'32'4'27,"3"-4"-25,-3 0-1,-4-7-10,0-6-4,-5-4-13,-1-3 3,-8-1 16,-6-1 2,-7 2-3,-1 3 1,-9 6 3,-5 5 4,-6 6 4,0 3 3,-4 11 0,3 6 2,-1 6 1,5 2-1,4 4-1,3 1 4,8 1 3,2-2-3,9 0-5,7-3-6,7-2-3,7-6-8,4-5-22,3-9-32,2-7-64,1-6-31,-1-12-152</inkml:trace>
  <inkml:trace contextRef="#ctx0" brushRef="#br2" timeOffset="185974">7949 12727 396,'10'1'127,"3"11"-75,4 6-7,2 4-11,-1 3-2,4 1-9,1-1-13,2-3-8,0-4-4,3-3-13,-1-6-16,6-5 3,-2-4 18,2 0 10,-4-7 2,-1-6 5,-2-3 5,-6-1-2,1-3-8,-7 0-4,-4-1-4,0 2-6,-4 6-2,-1 3 3,1 5 7,3 5 4,4 4 2,2 14-2,7 11 3,4 8 8,4 10 16,2 9 2,1 6-4,-1 2-2,-1 2-3,-3-1-7,-8-6-6,-4-8-4,-5-8-2,-10-8-3,-1-10-7,-4-10-17,-6-5-9,2-8-10,8-2 6,4-10-41,23-4-85</inkml:trace>
  <inkml:trace contextRef="#ctx0" brushRef="#br2" timeOffset="187091">15905 12178 649,'8'27'56,"-1"6"-46,0 10 2,-4 8 4,-3 7-9,0 7-3,0 5-5,-3 0-1,-2-3-3,0-5-13,2-6-20,0-7-20,0-11-2,1-8-39,1-8-14,-1-10 17,2-9 4,0-3 27,0-11 22,0-9 38,0-4 35,3-6 20,4-3-30,-1 1-16,2 2 11,1 6 16,-1 3 24,-2 7 22,-1 5-10,-2 4 9,0 3-20,0 1-19,-3 1-14,0 1-13,0 9-9,-3 3-2,-2 5 2,-1 2-1,0 2 0,-1 0 1,3 0-1,-1-3 1,2 0 2,2-3 9,1-1 6,0 0 4,3-2-2,7 1-4,4-3-5,5 2-2,1-2-4,3 0-3,4-2 0,-1 0-1,-1-4 0,1-1-1,-1 2-4,-2-2-6,1 2-4,-4-1 4,-2 1-6,-4-1-7,-3-4-2,-1-1-10,-6 0-24,-2-7-15,-2-6-3,0 0 52,0 0 25,0 0 22,0 0 35,4 1 13,7 3-10,5 0-13,1 1-11,4 2-6,1-1-9,1 1-7,1 0-6,-4-2-5,-6-5-2,-3-1-1,-7-3-5,-4-3-2,-3-2-3,-11 4 4,-4 2 4,-2 6 0,-5 7 0,0 3 0,2 7 2,-1 10 1,6 3 3,1 8 6,4 2 3,7 3 3,6 3 0,0 2-4,9 1-6,8-3-3,4-3-2,2-7-8,5-8-33,4-9-70,1-8-103</inkml:trace>
  <inkml:trace contextRef="#ctx0" brushRef="#br2" timeOffset="187510">16651 12858 635,'14'32'46,"3"1"-42,-2 2-3,-1-3-1,-1-4-3,-3-4-19,4-5-12,0-5 8,3-5 12,2-5 7,3-4 7,2-1 1,1-12 6,2-2 7,2-5 2,-1-3-2,-3 0-6,0 1-7,-2 4 1,2 6-4,-4 9 0,3 3-10,0 18 2,3 12 6,-1 12 4,-1 11 6,0 11 11,-4 5 14,-4 2 0,-7-1-6,-7-4-12,-3-7-8,-16-9-5,-12-8-1,-7-9-4,-15-9-15,-10-9-13,-12-9-29,-8-6-17,-10-9-32,-14-10-95</inkml:trace>
  <inkml:trace contextRef="#ctx0" brushRef="#br2" timeOffset="188058">15117 12331 546,'0'0'15,"-18"0"-7,-15 1-6,-15 4 4,-17-2 2,-14 4 1,-16 1-9,-15-1 1,-17 3-1,-12 0 1,-15 0 2,-15 1 17,-11 0 10,-12 0 5,-14-1-5,-10-2 0,-11-1-5,-12-2-6,-9 0-1,-5-2-7,0-2-1,1 1-3,5-1 0,13 0-3,12 0-4,13-1 2,17 0-2,15 0 0,19 0 2,18-1-4,18-4-6,21-1-21,19 0-29,21-2-27,26-2-26,22 0-102</inkml:trace>
  <inkml:trace contextRef="#ctx0" brushRef="#br2" timeOffset="188635">15276 12671 288,'-32'-16'18,"-9"2"-21,-14 3 5,-11 3-2,-12 4 0,-12 4 4,-10 0 7,-12 8 18,-11 4 14,-10 1 9,-8 1-5,-14 2-4,-9-2-9,-10 0-5,-11-3-2,-10-1-11,-8-1-1,-9-3 4,-5-1-6,-7-1 5,-2 1 0,1 0 1,-3 1 0,5-1-3,3 1-3,8 1-4,5-1-3,9 1 0,7-2-4,11-2 0,11-1-1,10-2-1,10 0 0,17 0 0,13-5-9,15-3-14,17-2-15,14-2-13,17-4-14,14-2-15,13-6-54,15-4-121</inkml:trace>
  <inkml:trace contextRef="#ctx0" brushRef="#br2" timeOffset="189097">9931 12021 472,'-4'12'128,"-10"2"-129,-6 6 4,-8 8 9,-9 3 2,-10 4-9,-9 2-3,-4 1-1,-7 2-1,-1-2-1,-2 0-12,5 1-3,5-1 12,7-3 4,9 0 5,7-2 15,11-2 10,9-3 4,11-2-7,6 0-4,11 0-8,15 1-4,16 1-5,17 2-3,17 2-1,17 5-1,15 2-1,18 4 0,10 4 1,11 2-1,4 2-2,9-1-4,2-1-9,3-2 1,-3-4-8,3-3-4,-1-6-8,-3-6 4,2-7-16,1-4-23,-1-7-51,2-7-36</inkml:trace>
  <inkml:trace contextRef="#ctx0" brushRef="#br2" timeOffset="189709">14660 11970 558,'37'15'27,"10"-1"-18,5 5 5,6 3-9,5 4-2,7 4-1,5 3-2,2 0 1,1 1-1,-1 1 0,-1 2 1,-2-1-1,-7 4 3,-8 0 11,-9 2 9,-12 2-7,-11 1-7,-13 0-6,-14 3-1,-14-1 4,-19 0 16,-16-2 8,-13-4 2,-11-3-4,-11-3-9,-7-5-6,-2 0-8,-5 0-5,-3 0-3,0-3-30,5 0-44,6-5-90,8-5-299</inkml:trace>
  <inkml:trace contextRef="#ctx0" brushRef="#br2" timeOffset="245649">6259 1980 178,'6'7'274,"0"-1"-268,0 0-2,-1 6 12,-3 4 1,-1 9-12,2 9 4,-1 13 7,-1 12 2,1 7-2,1 7-10,-3 0-3,1 1-2,1-6 1,-2-9-2,0-8-2,0-10-5,-3-11-22,3-11-53,0-10-59,3-9-169</inkml:trace>
  <inkml:trace contextRef="#ctx0" brushRef="#br2" timeOffset="246666">6710 2713 285,'18'-14'348,"3"-9"-338,-4-7-5,-2-6 8,-2-7-3,-6-5-11,1-6 0,-2-2-2,0-3-1,-2 1-6,2 3 1,0 6-6,0 7 8,2 10 6,0 10 3,1 10 7,0 11 10,2 6-3,2 21-12,1 10-1,3 10 3,0 5 0,0 1-2,0-6-3,-2-9 2,-4-11-3,1-10 1,1-10 4,1-6 2,4-12 6,4-11-6,6-11-1,5-9 0,4-7-3,0-5-2,3-3-1,-2 5 0,-4 9-1,-6 10 1,-2 12 13,-6 15 25,-1 9-13,1 21-17,-2 13-6,1 13 0,1 12 1,-3 9-2,0 6 0,-3 3 0,-1 2-2,-1-2-12,-1-1-57,3 0-75,6-1-205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2.84167" units="1/cm"/>
        </inkml:channelProperties>
      </inkml:inkSource>
      <inkml:timestamp xml:id="ts0" timeString="2015-02-04T20:07:07.53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4583B8"/>
    </inkml:brush>
  </inkml:definitions>
  <inkml:trace contextRef="#ctx0" brushRef="#br0">2553 3372 87,'0'0'119,"2"0"-94,1 0-27,0 0 0,0 0 2,-1 0 4,-2 0 10,0 0 12,0 0-5,0 0-3,1 0-1,1 0-2,-1 0-1,3 0 1,-1 3 1,1 6 2,1 5 2,1 6-2,2 4-8,1 4-5,-1 0-3,0 2 0,-1-2-2,-2-2 0,0-5 0,-1-4 0,-2-4 1,0-5-1,-1-2 1,2-6 18,-1 0 21,-1-8 6,2-7-33,2-2-3,1-4-4,0-3-1,2-2-3,-2 1 0,1-3-1,0 2-1,1 2 0,0 4 0,0 4 0,1 4 1,0 7 1,1 5 4,0 0 1,1 9-6,0 7-1,1 4 0,-1 4 0,-1 0 0,-1-3 0,-1-1-2,-4-4-2,-1-5 2,1-4 2,-1-4 1,-3-3 1,3-1 5,-2-9 16,2-4-11,2-5-2,0-3-2,1-2-3,3 2 1,0 1-3,2 5-3,-1 6 3,0 6 7,1 4 0,-1 10-6,0 7-2,0 6 1,-1 2 1,-3 3-3,-1 1-2,-2-2-3,-3-4-15,0-3-37,0-3-44,2-4-54,1-7-155</inkml:trace>
  <inkml:trace contextRef="#ctx0" brushRef="#br0" timeOffset="335">3251 3582 264,'14'16'183,"-3"-1"-173,-3-2 2,-4 1 15,-1-1-6,-3-4-9,0-2-6,0-2-1,0-2 1,0-3 1,0 0 10,0-6 13,3-6-3,-3-4-8,4-4-5,-1-4 2,0-3-2,0 0-5,0-1-4,2 0-3,-1 0-3,4 2-7,0 1-25,3 2-23,1 0-39,4 1-82,-1 0-159</inkml:trace>
  <inkml:trace contextRef="#ctx0" brushRef="#br0" timeOffset="868">3657 2888 449,'3'27'83,"2"5"-66,-3 7 10,-2 9-7,0 7-7,0 5-5,-2 2-5,-1 0-2,-2-2 0,2-5-3,2-5-7,1-7-15,0-5-21,0-8-27,0-6 13,4-7 18,1-6-10,1-7-14,0-4 19,1-7 23,-1-9 21,0-6 10,0-4 15,0-4 8,-1-1 2,1 0 1,-1 5-10,-2 5 10,-2 7 8,1 7 13,-2 6-2,0 1-29,0 7-23,-5 6 0,1 5-1,-4 2 1,0 2-1,2-1 1,0-1-1,0-1 1,4-2-2,2-2-2,0-2 3,8-2 4,1 1 6,2-4 8,3-1-1,0 0-9,0-3-7,0 0-5,1-3-26,-1-1-63,2-2-65,-4-8-148</inkml:trace>
  <inkml:trace contextRef="#ctx0" brushRef="#br0" timeOffset="1516">3969 2992 268,'-2'7'82,"1"1"-69,-1 2 12,-1 5 2,-3 5-8,0 6 0,-2 4-2,0 7 0,0 5-5,2 5-7,3 3 0,2 5 6,1-3 8,1 1-2,5-4-3,2-4-6,3-4 0,0-7 0,0-6-5,0-5-2,1-4-1,-1-6-9,0-5-22,-2-6-51,0-2-67</inkml:trace>
  <inkml:trace contextRef="#ctx0" brushRef="#br0" timeOffset="1824">4482 3675 202,'-12'6'431,"-2"-5"-417,0-1-16,-8 0 3,-3 0 3,-1-5-11,0-1-17,1 1-22,3 0-17,6 1-43,6 1-87,3 0-15</inkml:trace>
  <inkml:trace contextRef="#ctx0" brushRef="#br0" timeOffset="2199">4783 3456 288,'3'22'259,"2"2"-234,-5 1-23,0-1 18,0-1-8,-4-2-7,1-4-5,-1-5-3,2-3 1,1-5 0,-1-4 0,2-1 4,0-10 7,0-5 1,5-4 4,-2-4 9,1-4 1,3 0-13,-4 0-7,3 0-2,0 3-2,2 3-2,1 4-9,5 4-23,6 3-24,4 3-47,5 3-85</inkml:trace>
  <inkml:trace contextRef="#ctx0" brushRef="#br0" timeOffset="2499">5235 3364 325,'-4'7'217,"-9"0"-214,-1 2 13,-4 3 7,-2 3-8,0 1-11,3 4-4,4 2-2,5 0-14,8 3-14,2 0 12,12-2 18,4-1 6,6-3 16,1-4 19,-1-5 3,-4-7-14,-1-3-19,-5-8-4,-6-7-6,-5-6-9,-3-3-8,-3 0-16,-6-1-7,-4 2-8,2 3-22,3 1-44,5 5-114</inkml:trace>
  <inkml:trace contextRef="#ctx0" brushRef="#br0" timeOffset="2833">5453 3411 540,'0'-2'27,"-4"1"-22,-5 1-4,-5 0 0,-1 7 0,-4 6-1,4 4 1,1 4-1,4 3 0,6 3-1,4 1-1,4-1-1,12 0 6,6-3 4,1-4 24,3-6 15,2-6-17,-5-8-7,1-1 0,-9-15-3,-3-4-14,-7-5-6,-5-2-5,-1-2-7,-12 0-9,-2 1-9,-4 1 0,2 4 1,2 2-41,-1 3-99,8 3-87</inkml:trace>
  <inkml:trace contextRef="#ctx0" brushRef="#br0" timeOffset="3246">5894 2999 685,'-3'37'11,"-1"5"-11,-4 5 1,-1 5 0,-2 2 0,1-1-1,1 0-4,4-2 4,2-4 0,3-4 0,0-4 0,5-6-1,6-4 1,1-6 2,2-5-2,2-5-3,1-7-41,-2-6-47,2-2-48,-4-12-57,-2-7-20</inkml:trace>
  <inkml:trace contextRef="#ctx0" brushRef="#br0" timeOffset="3424">5927 3362 470,'-14'0'71,"-2"2"-33,-4 4 16,-6-1-18,-5 2-12,-3-1-16,-2 0-4,1 0-3,0 0-7,6 1-55,7 0-50,8 2-31,5 0-66</inkml:trace>
  <inkml:trace contextRef="#ctx0" brushRef="#br0" timeOffset="3979">7603 2838 614,'-3'17'95,"3"3"-95,0 6 2,0 8 0,0 8 3,0 10-5,3 6 0,3 8 0,5 5 0,4 4-2,4 4-1,4-2 3,4-1 1,-1-2 0,0-8 4,-4-8 8,-3-10-4,-4-10-8,-4-10-3,-5-12-17,-1-9-37,1-7-73,2-12-75</inkml:trace>
  <inkml:trace contextRef="#ctx0" brushRef="#br0" timeOffset="5410">7883 2774 630,'44'6'15,"7"-1"-15,6 1 6,5-2 3,10 1-9,5-1-3,10-2 1,6 1 3,9-2 0,12 1-2,7-2 1,9 1 1,9 1-1,12-1 3,11 1 2,7 1 7,11 1-5,8 1-1,7 0 11,5 0-6,8 1-7,4-1-4,4 0 0,6 1 0,7-1-2,2 1 3,5 1-1,1 0 0,5 3 1,3-2-1,-5 2 0,2-1 1,-3 1 3,-1-2 2,0 1-5,-4-2 4,-2 1-1,-1 1 1,3 0 1,-6 0-1,-1 3-2,-4-2-1,-3 2-1,-1 1-1,-9-2 2,-3 0-1,-9-2 0,-9-2 1,-7-4 0,-15-3 0,-9 0-1,-11 0 0,-10-6-1,-13-2 0,-8 1 0,-10 0 1,-12 0 0,-10 0 4,-11 0 3,-10 2 0,-10 0-3,-10 2-2,-9 1-2,-6 2 1,-6 0-2,-3 3 0,-4 7-1,-1 5-1,3 4 2,-1 5 1,2 6-1,1 5 4,3 5 2,1 6 0,2 5-3,0 6 2,2 4-2,0 5-1,-1 4-1,-1 2 0,-2 2-1,0 1 1,-1 1-1,0-1 0,-4 0 0,0-3 0,-3-3 0,-3-3 0,-4-7 0,-3-7 0,-5-7 0,0-8-1,-9-6 0,-9-6 0,-3-6 0,-4-3 1,-6-5-1,-5-2 1,-4-2-1,-3-3 1,-9-1 1,-7-3-1,-6 0 0,-9-1 0,-10-5 0,-9-3-1,-11 0 1,-6 0 1,-9-1-1,-8 2 1,-7 0-1,-8 0-1,-7 1 1,-9-1 2,-6-1-4,-10-1 3,-6-2 0,-8-1-2,-5 0 2,-6 0 0,-5 0-1,-6 1 0,-4 0 2,-6-1-3,-5 1 4,-3-3-2,-4-1 5,-8-4 0,-5-1-2,-5-2 1,-1-2-3,-5-1-1,-7 1-1,-1-1 2,0 4-4,2-1 5,-3 3-4,2 2 6,2 1 1,1 0-1,-1 1 1,1-1 4,3 1-8,4 0-1,5 1 1,9 3 4,10 2-5,13 1-3,15 3 4,13 2-1,16 2-2,17 2 2,18 0-1,16 0-2,18 0 3,13 4-1,17 0 0,11 2 1,14-2-2,12 1 1,8 0 0,10 0-3,5-1-14,4-2-11,3 0-13,-1-2-24,1 0-27,2 0-73,1-8-209</inkml:trace>
  <inkml:trace contextRef="#ctx0" brushRef="#br0" timeOffset="7658">10759 3123 499,'7'17'57,"0"5"-55,-2 8 3,1 8 10,-3 5-7,3 8-4,1 3 0,-3-1-4,1 0 0,-2-3 1,-1-3 0,-2-7 1,0-5-1,0-5 0,0-4-1,-3-7 0,3-5 0,0-4 0,0-5-15,0-5-34,1 0-40,8-11-77</inkml:trace>
  <inkml:trace contextRef="#ctx0" brushRef="#br0" timeOffset="7950">11164 3479 418,'0'1'44,"-2"3"-41,-10 4 17,-7 2 6,-7 2 18,-3 1-13,-7-2-8,0 0-5,1 0-11,2-2-5,5 0-2,6-2 1,5-2-2,7-1 1,3-2 0,7-1 0,0-1 2,7 0 0,7-5-11,3-5-28,4-5-48,9-4-53,1-6-106</inkml:trace>
  <inkml:trace contextRef="#ctx0" brushRef="#br0" timeOffset="8184">11181 3179 377,'-8'7'107,"-1"9"-103,0 10 49,-4 9 1,4 8-4,-2 8-11,5 3-6,3 4-7,3 0-4,0 1-9,4-2-9,7-2-1,3-3-2,2-4-1,-1-2-6,2-5-18,-1-5-34,1-5-94,0-6-336</inkml:trace>
  <inkml:trace contextRef="#ctx0" brushRef="#br0" timeOffset="54595">913 12076 472,'3'0'30,"7"5"-32,-1 9-3,-4 3 5,-4 8-2,1 6-1,-2 9 5,0 7-1,-2 4 7,-4 3 1,0 2-2,-1-4-3,1-4-3,-2-7 2,2-9-18,0-10-23,1-11-44,5-11-72,0-7-45</inkml:trace>
  <inkml:trace contextRef="#ctx0" brushRef="#br0" timeOffset="54840">1171 11854 204,'0'-10'105,"0"5"-65,-7 3-4,-5 2 21,-4 0-13,-7 0-10,-5 3-5,-9 1-6,-3 0 0,-4 1-8,-1 0-10,2 2-5,3 2-26,6 2-26,7 2-45,7 3-24,8 0 22,5 0-15</inkml:trace>
  <inkml:trace contextRef="#ctx0" brushRef="#br0" timeOffset="55230">1203 12508 506,'0'42'34,"0"-5"-31,3-5 15,-1-8-7,-2-8-8,1-8-1,-1-8 0,3-6-9,0-15 18,5-8 5,0-6-8,3-4-2,1-1 0,2 1 3,3 4-4,0 7-2,0 5 5,3 6 2,2 4-3,0 5-6,1 2-3,0 4-31,2 2-29,2 0-26,0 0-104</inkml:trace>
  <inkml:trace contextRef="#ctx0" brushRef="#br0" timeOffset="55635">1656 12297 445,'-11'0'73,"0"3"-50,-4 4 17,-2 1-21,-4 3-11,4 2-3,2 3-3,1 4-4,8 1-19,4 3-10,2 0 11,9 0 8,7-1 11,4-3 5,3-4 9,1-5 16,-1-7 6,0-4 6,-4-10-33,-4-11-1,-4-6-6,-3-6-1,-5-3-3,-3 0 5,0 4-6,0 2 0,0 8 1,-2 7-1,2 6-3,0 9 3,0 0 2,0 15 4,3 6-2,2 9 4,0 4 4,2 5 2,1 2-1,0-1-3,-2-4-4,2-4-2,-3-5-7,2-8-34,1-8-44,3-8-100</inkml:trace>
  <inkml:trace contextRef="#ctx0" brushRef="#br0" timeOffset="56005">1995 12426 644,'5'38'42,"1"-4"-35,-1-2 13,-5-7-17,0-6-3,0-5-10,0-7-23,0-6-13,3-1 2,3-10 6,2-6 38,4-5-4,2-4 0,3-3 8,7-2 2,0-3 5,4 3 3,0 0-4,-2 6-7,-1 4-1,-5 9 5,-4 9 9,-4 3 7,-4 16-17,-2 7-4,-1 4 1,-2 2 0,-3 1 0,0-4-4,0-3-15,0-5-35,0-6-34,0-5-97</inkml:trace>
  <inkml:trace contextRef="#ctx0" brushRef="#br0" timeOffset="56397">2659 12206 496,'0'0'129,"0"3"-123,-9 1-9,-5 2 5,-7-1 0,-3 1-1,0 0 0,-2 1-22,3 2-34,3 1-26,6 4-14,4 0 41,7 3 56,3 2 38,10-1 40,5 0-10,2 0-27,5 1 8,1 0-31,0 0-9,1 2-5,-3 2-3,-4 0 3,-3 5-8,-6 0 0,-3 2 1,-5-2 0,-5-1 0,-7-4-1,-4-6-5,-2-6-9,-1-6 0,0-5-19,1 0-14,2-12-53,2-2-45,8-3-47</inkml:trace>
  <inkml:trace contextRef="#ctx0" brushRef="#br0" timeOffset="56808">2924 12423 514,'6'-1'50,"-3"1"-36,-3 0 2,-1 0-18,-12 0 2,-1 1 0,0 7 0,-1 5-15,-1 3-20,6 4 5,2 1 13,5 1 17,3-1 1,3-4 22,9-5 14,1-5-6,2-7-10,2 0-7,0-15-15,-3-5 5,2-3-5,-4-2-8,-1 0 22,-3 7-13,-4 3-5,1 9 3,-2 6 2,0 4-1,0 13 5,-1 6 0,1 5 6,0 3 7,0 1 5,0-2-5,0-4-13,2-5-3,1-5-4,0-8-27,5-5-23,3-3-51,3-6-108</inkml:trace>
  <inkml:trace contextRef="#ctx0" brushRef="#br0" timeOffset="57079">3350 12410 518,'2'0'39,"-2"0"3,0 0-32,-9 0-1,-4 4 13,-2 4-11,-2 1-11,3 4 5,0 4-5,4 3-16,6 4-10,4 4-5,4 3 14,10 3 13,6 2 3,4-4 3,1-3 2,1-8-2,0-7-2,-1-10-16,0-4-42,-2-17-73,-1-8-28</inkml:trace>
  <inkml:trace contextRef="#ctx0" brushRef="#br0" timeOffset="57315">3694 12000 518,'0'8'52,"-1"13"-41,-5 9 20,0 8-4,-5 9-5,1 8-11,-2 6-10,3 3 2,-1 2-2,4-1-3,0-3-10,1-6-16,2-7-13,0-9-25,3-9-21,0-11-66,0-11-101</inkml:trace>
  <inkml:trace contextRef="#ctx0" brushRef="#br0" timeOffset="57479">3660 12429 445,'-6'0'105,"0"0"-75,-5 1 2,-1 4-3,-5-2-14,-2-3-11,2 0-4,-2 0-20,5 0-61,7 0-84,5 0-79</inkml:trace>
  <inkml:trace contextRef="#ctx0" brushRef="#br0" timeOffset="57657">3921 12453 503,'3'18'36,"-3"6"-3,0 3-20,-9 0-11,-2 1-1,-2-2-4,3-3-19,0-6-41,7-5-140</inkml:trace>
  <inkml:trace contextRef="#ctx0" brushRef="#br0" timeOffset="57814">3955 12238 577,'6'-33'35,"2"8"15,-3 2-8,-1 6-16,4 4-13,-2 2-12,8 5-34,3 5-66,6 1-117</inkml:trace>
  <inkml:trace contextRef="#ctx0" brushRef="#br0" timeOffset="58495">4257 12408 528,'0'29'117,"-8"1"-105,-1 0 24,-2-2-21,-1-1-12,0-2-2,4-1-4,3-2-21,5-4-6,2-1 8,10-6 4,8-4-2,2-7 14,3 0 13,-2-10 2,-4-9 9,-2-5 8,-6-4-6,-5-3-9,-5-1-7,-1 2-3,-3 2-2,-3 4-4,-2 6-19,2 6 1,3 4-6,0 5-8,3 3 7,0 0 19,6 7 8,8 4-3,1 2 7,7 2 12,1 2 15,2 0-4,0 3-5,1 2 1,-1 4-6,-5 4-6,0 6-4,-6 5-1,-1 1 0,-7 2 8,-3 0-2,-1-5-5,-2-6-1,0-7-3,-2-7 0,-1-9 0,2-7-1,1-3-3,0-13-4,7-10 12,4-8 3,3-5-8,6-7 5,2-3-5,3 0 2,4 1 0,1 4 0,-1 4-13,1 10-6,-4 9 2,-1 12 9,-4 6 5,-4 18 2,-1 12 4,-5 8 4,-3 9 4,-5 2 2,-3 1 1,0-3-1,-5-1-4,-4-8 1,1-6-3,-1-7-6,1-8-2,3-5 0,1-7-13,2-5-17,2-1-26,0-11-13,6-6-40,4-4-73</inkml:trace>
  <inkml:trace contextRef="#ctx0" brushRef="#br0" timeOffset="58909">5293 12499 555,'12'0'100,"-1"0"-91,-5 0 24,-6 0-19,0 0-14,-7 3-16,-9 1-9,-4 2 8,-5 2 1,0 1-10,-1 1-13,3 3 7,6-1 9,3 2 10,4 2 14,9 1 8,1 0 25,4-2 1,9 2 1,4-1-1,3 0-1,2-1-14,-1 1-8,0 3-6,-4 3-6,-2 2 0,-5 6-2,-6 0-1,-4 2 2,-1-1 0,-10-4-1,-3-4 1,-6-5-2,-1-7-7,1-6-7,0-5-2,0-2-13,0-10-9,4-7-21,6-4-37,2-3-37,6-6-57</inkml:trace>
  <inkml:trace contextRef="#ctx0" brushRef="#br0" timeOffset="59159">5654 12106 779,'5'0'35,"1"0"-36,0-7-4,-4-5 1,-2-4 4,0-3-34,0-1-58,0 0-34,6 2-95</inkml:trace>
  <inkml:trace contextRef="#ctx0" brushRef="#br0" timeOffset="59344">5741 12594 825,'0'15'27,"1"-9"-24,6-6-7,-7-6-32,1-10-55,4-4-100,6-3-316</inkml:trace>
  <inkml:trace contextRef="#ctx0" brushRef="#br0" timeOffset="102247">7260 11519 493,'0'10'57,"0"2"-41,0 7-9,0 7-4,0 8 0,-3 10-1,-3 10-1,-2 8-1,-1 5 0,1 5 1,-1 2 1,1-2-2,-1-3 1,3-7 2,1-5-2,0-10-1,1-9-2,4-9-6,0-8-32,1-13-54,15-8-105,4-6-22</inkml:trace>
  <inkml:trace contextRef="#ctx0" brushRef="#br0" timeOffset="102559">7538 11482 668,'-19'0'7,"2"7"-9,-9 9 1,-8 3 4,-11 5 1,-6 1-1,-5-1-2,-3-1 2,-5-3-1,1-3-1,2-3 0,4-2-2,4-1 3,5-2-2,6-3-1,7-1 2,5-2-1,7-2-2,6 0-7,7-1-31,10 0-30,4 0-40,16-1-24,8 0-141</inkml:trace>
  <inkml:trace contextRef="#ctx0" brushRef="#br0" timeOffset="103307">7657 12270 647,'0'44'42,"0"4"-26,0 3-5,-5 0-1,-1-3-7,2-5-3,1-8-12,-1-11-27,4-9-52,7-13-58,10-3-192</inkml:trace>
  <inkml:trace contextRef="#ctx0" brushRef="#br0" timeOffset="103769">9749 11404 574,'-4'21'34,"0"10"-12,-2 13-12,-7 12 13,-4 9-4,0 9-12,0 3-3,0 2-3,0-5-1,5-6 0,1-9 0,3-9-8,3-11-17,5-12-27,0-11-7,6-12-27,12-5-81,5-19-130</inkml:trace>
  <inkml:trace contextRef="#ctx0" brushRef="#br0" timeOffset="104046">10071 11230 663,'-42'19'20,"-1"3"-10,-10 2-6,-11-1 6,-4-5 17,0-4-22,0-5-5,0-4 1,2-3 0,4-2-1,8 0-10,5-3-12,7-4-35,9 0-24,8 2-42,10 2-35,7 3-128</inkml:trace>
  <inkml:trace contextRef="#ctx0" brushRef="#br0" timeOffset="104567">10071 12355 608,'29'-6'24,"1"1"6,1 0 1,-2 3-20,1 2-8,1 0-1,0 10 0,-2 5-4,1 5 1,-4 8 0,-3 4 0,-4 6-1,-5 4 1,-8 4 0,-6 0 0,-8-2-1,-10-3 1,-7-8-1,-3-7 0,-1-8-1,-1-6 0,1-6-8,5-2 1,4-4 6,5 0 5,5 0 1,7 0 7,3 0 11,11 0 17,6 0-12,10 3-10,7 6-7,5 4-3,4 6-3,3 5-2,4 4 1,0 1-1,1 3-2,0-1-5,0-5-13,2-2-32,0-6-33,2-8-92,3-7-162</inkml:trace>
  <inkml:trace contextRef="#ctx0" brushRef="#br0" timeOffset="104915">12662 11690 640,'-7'41'29,"0"12"-23,-6 15 10,-5 7 5,-4 5-4,-3 4-7,2-3-8,0-5-1,2-7-2,4-9-8,8-8-19,4-9-41,5-10-49,7-13-57</inkml:trace>
  <inkml:trace contextRef="#ctx0" brushRef="#br0" timeOffset="105178">12914 11542 654,'-43'12'29,"-4"4"-17,-8 3 9,-7-2-7,-7-1-5,1-1-12,1-2 2,1 0-1,4-1 0,1-1-8,10 1-9,6-2-22,10 1-43,10 1-31,12 0-40,13 2-106</inkml:trace>
  <inkml:trace contextRef="#ctx0" brushRef="#br0" timeOffset="105704">12883 12481 543,'14'0'91,"5"0"-88,1 0 3,3-1 11,1-1-14,2 0-2,2 2-1,3 0 2,-2 0-1,-2 7-1,-1 4 1,-4 2 0,-7 5 2,-4 3 1,-6 3-2,-5 3-2,0 2 1,-13-2-1,-4-2-1,-3-3-1,-3-6 2,1-4-1,0-5-2,4-2-5,2-3 1,4-1 5,6-1 2,3 1 2,3 0 1,1 1 9,10 2 0,5 5-9,2 3-1,2 7-2,-1 8 1,-2 4 3,-3 6 6,-6 4 4,-5 0-5,-3 0-3,-3-4-3,-11-5-1,-3-7-2,-4-10-2,-2-6 1,2-9-1,-1-2-5,3-14-17,5-3-24,7-7-33,7-1-66,3-1-166</inkml:trace>
  <inkml:trace contextRef="#ctx0" brushRef="#br0" timeOffset="106096">14773 11612 224,'9'-13'321,"-2"9"-289,-3 4 8,-4 10-18,-6 19-12,-5 12-3,-3 13 2,-3 12 4,-3 12 3,2 8-6,0 0-7,1 1-2,3-3-1,2-6-5,4-10-9,1-12-9,2-12-24,5-14-16,0-14-42,3-15-1,11-6-125</inkml:trace>
  <inkml:trace contextRef="#ctx0" brushRef="#br0" timeOffset="106331">14951 11480 571,'-21'0'46,"-7"0"-8,-8 6 1,-10 2-15,-9 0-11,-2 1-5,-2 0-5,-1 0-3,1-1-7,6-1-24,7 3-46,4-2-22,11 1-27,9-1-11,10 5-105</inkml:trace>
  <inkml:trace contextRef="#ctx0" brushRef="#br0" timeOffset="106701">14928 12512 545,'-11'30'34,"2"4"-19,-2 4 15,-1 1-3,1-3-14,3-3-8,2-6-4,3-6 1,3-7 0,0-4 1,11-4 2,4-5 4,7-1-1,4 0-3,7-1-2,3-7-1,2 1-1,0 0-2,-1 0-2,-3 1 0,-3 0-2,-3 1-6,-5 1-20,0 0-30,-1-2-51,-2-1-88</inkml:trace>
  <inkml:trace contextRef="#ctx0" brushRef="#br0" timeOffset="106900">15237 12540 603,'-17'26'46,"4"11"-12,-1 9-1,-3 6-16,2 4-8,1 4-7,3-1 0,3-1-9,5-2-17,3-2-21,0-5-42,9-5-29,8-11-28,5-10-83,5-12 131</inkml:trace>
  <inkml:trace contextRef="#ctx0" brushRef="#br0" timeOffset="107320">16982 11545 645,'-12'34'9,"1"9"-9,-6 10 9,-6 8 14,-2 7-8,0 4-10,0 5-2,1 2-3,2 1 2,0-4-1,4-1-5,2-7-6,5-6-15,2-8-27,4-9 1,5-11 2,0-13-36,10-10-19,5-11-161</inkml:trace>
  <inkml:trace contextRef="#ctx0" brushRef="#br0" timeOffset="107604">17179 11492 686,'-24'0'-9,"-7"0"11,-10 0 4,-8 2 5,-12 0-1,-6 0-3,-2 0-5,-3 0 0,3 2-1,2 0-1,6 2-4,7 1-4,8 1-2,7 0-7,10 2-15,7 1-21,9 0-54,12 2-74</inkml:trace>
  <inkml:trace contextRef="#ctx0" brushRef="#br0" timeOffset="108088">17272 12598 614,'-9'0'23,"-3"0"-28,-7 0 12,-6 2 3,-7 0-3,-2 3-5,-1 2-2,3 3 2,2 2-4,6 1-2,5 3 0,8 1 0,5 0 5,6 1 1,2 0 0,11 0 4,5 0 3,5 0 4,3 2-3,2 2-5,0 3-3,0 5-2,-3 7 1,-2 5-1,-8 4-1,-4 2 1,-8-1 4,-3-4 5,-12-5-1,-10-10-5,-9-7-2,-7-11-1,-11-9 0,-3-3 0,-9-13-13,-1-5-48,-1-4-83,1-1-170</inkml:trace>
  <inkml:trace contextRef="#ctx0" brushRef="#br0" timeOffset="119902">18868 11596 213,'3'6'131,"0"-1"-119,0 1 2,-2 5-2,-1 2-2,-3 8-6,-6 7 1,-3 11 2,-2 12 0,-3 12 0,1 11-3,2 10-1,2 4-3,1 2 2,0 0 11,3-5 21,1-6-6,-1-12-17,2-10-7,1-14-2,2-13 0,3-16-7,0-14-39,11-9-89</inkml:trace>
  <inkml:trace contextRef="#ctx0" brushRef="#br0" timeOffset="120187">19178 11643 623,'-22'7'-9,"-1"3"9,-8 1 0,-10 1 2,-4 2 1,-4-2 1,-2 1 0,1 0-4,0-2 2,2 0-1,5 0 0,4-1-7,5-3-7,5 0-17,5-2-12,6 1-15,5-2-17,9 2-26,4 4-89</inkml:trace>
  <inkml:trace contextRef="#ctx0" brushRef="#br0" timeOffset="120706">19286 12717 124,'-8'-6'261,"-1"1"-254,-5 0 0,-4 1 5,-6 4-7,-4 0-3,-1 2 0,0 8-2,-2 6 1,3 6 0,1 4-1,9 7 0,4 7 0,9 4 1,5 3 0,6 2 6,11-2 27,7-3 10,5-9 9,2-10-16,6-12-23,-1-13-7,1-12-6,-4-18-4,-5-11-4,-8-8 0,-8-4-3,-7 1-8,-5 1-19,-3 5-32,-10 2-12,2 6-38,1 1-46</inkml:trace>
  <inkml:trace contextRef="#ctx0" brushRef="#br0" timeOffset="120921">19375 12681 516,'0'69'67,"-11"6"-37,-9 7 14,-11 0-14,-8-2-12,-6-3-3,-2-2-8,-1-6-6,2-3-3,4-5-35,9-5-83,12-3-96</inkml:trace>
  <inkml:trace contextRef="#ctx0" brushRef="#br0" timeOffset="121503">20339 11694 429,'-19'84'134,"7"2"-117,0 2 3,-2-4 10,0-6-16,1-5-6,1-8-5,2-9-2,0-8 0,2-6-6,2-6-22,1-6-37,5-8-66,0-7-84</inkml:trace>
  <inkml:trace contextRef="#ctx0" brushRef="#br0" timeOffset="121796">20754 11462 598,'-29'-5'4,"-4"1"1,-8 3 17,-14 0 3,-4 1-17,-4 0-5,-2 4-2,3 6-4,0 3-24,6 0-41,6 2-70,10 0-65</inkml:trace>
  <inkml:trace contextRef="#ctx0" brushRef="#br0" timeOffset="122279">20798 12639 441,'-13'0'37,"-1"0"-35,-3 0 13,-7 2 11,-6 2-12,1 3-7,-4 5-2,5 1-4,2 7 0,4 3 0,8 5-1,8 5-2,6 2 1,5 1 2,15 0 0,5-4 0,4-4 4,7-9 8,-1-8 1,4-11-7,-3-5-6,-5-15-3,-5-8-1,-6-5-2,-9-3 2,-9 0 1,-2 1-12,-11 0-50,-2 4-30,0 1-73</inkml:trace>
  <inkml:trace contextRef="#ctx0" brushRef="#br0" timeOffset="122542">20761 12515 529,'-7'45'34,"0"10"-10,-6 5 11,-7 5-8,-2 1-1,-1 3-11,-2-3-8,-4-2-4,3-1-1,-2-3 0,4-4-4,3-4-12,5-5-17,4-6-17,4-5 10,6-6-1,2-8-14,2-8-32,9-8-94</inkml:trace>
  <inkml:trace contextRef="#ctx0" brushRef="#br0" timeOffset="123069">21970 11456 616,'-6'69'11,"1"8"-11,-6 5 10,-3 2 4,-1 1-5,-1-2-6,1-1-2,-1-5-1,1-8-2,2-8-15,1-7-39,4-11-54,5-10-84</inkml:trace>
  <inkml:trace contextRef="#ctx0" brushRef="#br0" timeOffset="123332">22162 11242 572,'-25'-2'22,"-4"2"-22,-10 7 13,-11 4 17,-8 3-7,-9 0-11,-1 0-8,-4 0-1,3-2-2,0 1-6,6-3-27,7-2-49,8 1-56,12-1-37</inkml:trace>
  <inkml:trace contextRef="#ctx0" brushRef="#br0" timeOffset="123837">22454 12661 521,'-21'-7'2,"1"0"3,-6-1 6,-8 0 2,-2 0-9,-1 2-3,0 4 0,1 2 2,4 3-5,4 11 2,6 8-6,10 7-3,5 7-3,7 5 6,7 2 8,10 0 6,4-4 13,6-4 9,1-9-6,3-9-8,1-11-6,-1-6 1,-1-14-12,-6-11-7,-2-8-4,-8-5-17,-6-2-5,-7 1-25,-1 1-45,0 3-165</inkml:trace>
  <inkml:trace contextRef="#ctx0" brushRef="#br0" timeOffset="124079">22371 12429 474,'-12'42'125,"-5"7"-112,-5 8 6,-6 7 0,-4 5-12,-2 5-4,-2 4-1,2 1-1,1 1-9,2-3-15,2-2-56,6-4-84,4-7-219</inkml:trace>
  <inkml:trace contextRef="#ctx0" brushRef="#br0" timeOffset="124830">19410 12439 397,'0'-1'43,"-3"1"-27,-9 10-13,-7 9 11,-6 12 9,-3 12-4,-6 14-15,0 11-2,-3 9-1,1 11-1,-1 8-2,0 7-7,3 3-39,0 3-73,1 0-80</inkml:trace>
  <inkml:trace contextRef="#ctx0" brushRef="#br1" timeOffset="148658">4118 13157 0,'-2'-7'14,"2"6"5,0 1-9,0-1-7,0-1-3,0 2-3,0-1 1,0-1-6,0-1-25</inkml:trace>
  <inkml:trace contextRef="#ctx0" brushRef="#br1" timeOffset="151343">6704 10431 142,'1'-1'171,"1"0"-136,-2 1-17,1 0-10,-1 0-7,0 0-1,0 0-2,0 0 2,-4 0 5,-3 6 7,0 6 2,-6 7 19,-1 5-8,-1 8-9,-2 5 1,0 4-2,0 2 3,0 0 0,3 2-1,0-3-5,1-4-3,1-3-1,4-4-2,-1-3-2,1-8-1,0-4-2,4-6 0,1-3-2,3-6-1,0-1-3,0-8 3,7-6 9,4-6-1,3-3-1,3-4 1,6 1 2,1 1 0,-1 4-5,-1 5-2,-2 7 1,-2 7 0,-4 2 3,-6 15 2,-3 10-4,-4 9-3,-1 4 1,0 5 2,0-1-1,-1-4-2,1-6 3,4-7-1,10-8 4,7-8 10,5-7-6,8-2-9,6-5-8,4-5-27,-2-2-15,-4 3-16,-2 0-31,-5 1-16,-9 2-78</inkml:trace>
  <inkml:trace contextRef="#ctx0" brushRef="#br1" timeOffset="152190">7363 10240 297,'1'-6'42,"1"3"-12,-1 1 8,-1 1-5,0 1-7,0 0-13,-6 3-10,-5 8 5,-4 5 5,-5 8-1,-4 7-8,-4 9-1,2 8 1,-2 6-5,0 6 4,3 3-3,5 2 14,5 0 6,2-1-4,6-3-6,5-4 0,2-3-1,0-6-2,14-5-3,3-8-2,5-4-4,4-9-24,4-7-34,-1-7-45,2-7-16,-3-2-83</inkml:trace>
  <inkml:trace contextRef="#ctx0" brushRef="#br1" timeOffset="152475">7525 10430 538,'0'38'45,"0"9"-33,0 8 3,-3 2-5,0 1 0,-2 1-8,1-3-1,-1-5-1,1-8-1,0-4-16,1-10-28,3-5-48,0-8-20,5-7-89,4-9 40</inkml:trace>
  <inkml:trace contextRef="#ctx0" brushRef="#br1" timeOffset="152731">7735 10429 402,'-11'-1'94,"-3"1"-68,-3 9 13,-8 3-1,-6 0-14,-3 2-1,0 0-9,-3-1-9,1 1-2,0 0-2,4-2-10,4 2-34,5 0-10,4 1-2,3-1-9,7 3 17,6 0-12,3 1-63,2 2-21</inkml:trace>
  <inkml:trace contextRef="#ctx0" brushRef="#br1" timeOffset="152975">7646 11052 482,'-6'18'41,"1"5"-25,-1 2 12,0 1-9,1-3-6,2-3-10,2-4-8,1-5-17,0-5-51,6-6-84,5-1-188</inkml:trace>
  <inkml:trace contextRef="#ctx0" brushRef="#br1" timeOffset="153322">7921 10317 431,'11'0'71,"4"0"-33,1 7-10,-1 4-18,1 4-6,2 4-3,1 7-2,-2 6 2,0 8-1,-2 7-3,-4 8 3,-5 5 2,-6 4 6,0 1 10,-9-2-1,-3-5-12,-5-7-5,-2-9-6,2-7-22,0-7-42,5-9-69,2-4-25</inkml:trace>
  <inkml:trace contextRef="#ctx0" brushRef="#br1" timeOffset="154346">9327 10140 438,'0'24'42,"0"8"-39,0 10-1,-8 7-1,-1 9 0,-7 5-1,-1 4 2,-3 3 9,0-1 2,-2-1-7,2-3-2,0-6 3,6-8-1,2-7-3,2-9 1,7-9 4,3-7 3,0-12 3,11-6 4,3-2-5,5-13-6,4-6-3,3-5-2,-1-3-2,0 0 1,-5 2-1,0 4 0,-6 7-1,-3 6 3,-5 7 3,-1 2 13,-4 12-9,-1 5-9,0 7 1,-1 1-1,-2 2 1,0-1-1,3-2-2,0-5-1,7-3 0,6-5-5,4-5-14,3-5-21,2-1-40,2-6-30,1-6-83</inkml:trace>
  <inkml:trace contextRef="#ctx0" brushRef="#br1" timeOffset="154752">9885 10096 492,'0'5'56,"0"4"-41,0 7-2,-5 2-6,-6 6 7,-6 5-8,-1 6-3,-4 4-3,-1 4 1,-4 5-1,3 3 1,-1 3-2,3 4 2,7 2-1,4 0 1,5 3 0,6 0 0,1 0 5,12-3 7,4-1 0,4-9-5,3-4-3,2-11-4,2-9-2,-2-9-11,1-9-25,-1-8-25,2-7-53,-2-11-99</inkml:trace>
  <inkml:trace contextRef="#ctx0" brushRef="#br1" timeOffset="155030">10291 10307 376,'-6'12'91,"1"9"-71,-2 8 18,-4 8-14,-3 8 1,0 6-7,-2 5-10,2 0-3,3-1-1,1-4-3,0-5-1,4-8-9,3-8-33,3-10-72,2-8-53</inkml:trace>
  <inkml:trace contextRef="#ctx0" brushRef="#br1" timeOffset="155307">10417 10238 468,'-8'0'69,"-3"5"-59,-4 8 15,-6 3 7,-3 1-8,-3 1-1,-2 0-19,-2-2-3,1-2 0,2-1-1,2-3-7,0 0-2,6-2-11,-1 0-14,4 0 9,3 0-5,5 1-20,3 4-17,6 1-17,0 3-130</inkml:trace>
  <inkml:trace contextRef="#ctx0" brushRef="#br1" timeOffset="155791">10331 10923 256,'8'-11'159,"5"0"-117,2 1 3,1-1-16,1 1-18,0 2-5,1 1-2,-1 4-3,0 3-1,1 0-4,-5 7 8,-3 6-2,-4 4 0,-4 4-3,-2 2 0,-8 2 1,-6-2 0,-2-1 0,-1-3 1,0-4-1,3-1 0,0-5 0,3-3 0,4-2 1,2-2-1,2-1 4,3 0 17,3 0 34,8 1-29,4 1-18,6 4-1,2 1 0,2 4-1,1 3-4,-1 3-1,-2 3 0,-3 0 0,-1 1-2,-2-1-5,-3-2-23,-2-7-46,4-5-102,-1-7-193</inkml:trace>
  <inkml:trace contextRef="#ctx0" brushRef="#br1" timeOffset="156147">10882 10125 476,'11'4'50,"3"10"-28,1 9 3,-2 5-16,2 8-3,1 10 0,-1 7-6,1 10 0,-2 7 2,-2 7 3,-3 5 13,-6 0 10,-3 1-5,-3-7-7,-8-3-9,-4-9-5,-5-9-2,-2-8-2,0-9-16,1-8-21,2-7-16,2-6-14,3-7-36,5-7-9,6-3-67</inkml:trace>
  <inkml:trace contextRef="#ctx0" brushRef="#br1" timeOffset="156909">12209 10306 468,'-5'24'52,"2"8"-50,-3 8 4,-5 7 3,-4 5-1,-1 6-5,-1 3-3,-3 1 1,3-2 2,0-1-2,0-6-1,3-5 0,1-6 2,6-8-4,2-6 1,3-8 1,2-6 1,5-6 2,7-7 9,4-1-1,3-10-5,2-3 1,6-5-3,1-1-2,-1 1-2,0 1 1,-2 4-1,-5 5 0,-5 8 1,-5 2 1,-6 16 5,-1 7-5,-3 8-1,0 6 1,-4 4 0,-3-1-1,4-2 0,-3-5-1,5-5 0,-1-8-6,2-6-11,6-9-46,7-6-84,7-4-167</inkml:trace>
  <inkml:trace contextRef="#ctx0" brushRef="#br1" timeOffset="157307">12893 10323 396,'3'8'55,"-3"4"-23,0 3-7,-8 2-12,-6 0 2,-5 4-7,-5 3-4,-6 3-2,-2 3 9,-6 4-1,3 4 3,-2 4-1,1 2-5,5 5-5,3 1-1,6 3 0,7 1 5,5 1 3,7 0 3,3-1-1,5-4-6,11-1-4,1-7-2,4-6-4,3-7-12,0-8-10,1-8-19,1-10-41,2-3-45,-1-9-72</inkml:trace>
  <inkml:trace contextRef="#ctx0" brushRef="#br1" timeOffset="157592">13082 10545 517,'-11'36'64,"0"7"-50,-4 6 6,-4 4-8,-1-1-3,0 3-6,1-3-2,0-5 0,4-4-3,1-6-20,5-6-27,2-6-48,6-7-13,1-9-83</inkml:trace>
  <inkml:trace contextRef="#ctx0" brushRef="#br1" timeOffset="157842">13235 10464 497,'-7'0'56,"-6"1"-41,-4 5 19,-5 1-8,-4-1-3,-3 0-13,-2 0-7,-2-3-1,4-1-2,-2 1-19,4-1-26,4 1-5,3 3-49,3 1 4,3 4-7,4 4-28</inkml:trace>
  <inkml:trace contextRef="#ctx0" brushRef="#br1" timeOffset="158368">13121 11062 418,'7'-10'89,"4"-1"-68,2 1 1,-1 1-14,2 1-7,0 0 1,0 3-8,1 2-3,-1 2 1,-3 1 2,-2 1-1,-1 8-6,-5 6 1,-3 2 12,0 2 2,-4 0 0,-7 1-2,-3-4 3,0-2-1,0-4-2,1-3 0,3-1 0,0-1 1,4-1 0,3-1 0,1 2 1,2 0 4,0 2 2,7 1-5,-1 4 4,2 0 0,-2 2-5,-3 3 3,-3 2 4,0 1-1,-6 0 0,-5-1-2,-3 1-1,-3-4-4,0-3-1,-3-4-1,1-4-16,2-4-26,2-1-59,4-6-12,6-9-58</inkml:trace>
  <inkml:trace contextRef="#ctx0" brushRef="#br1" timeOffset="158702">13533 10220 487,'20'22'54,"3"9"-47,4 9 7,-4 7-2,-1 6 8,-2 7-9,-2 8-10,-4 4 0,-4 3-1,-7 2 4,-3 0 12,-5-5 3,-12-4-5,-3-7-11,-6-6-2,-4-8-1,1-7-7,-1-9-34,1-7-18,1-7-29,5-8-25,4-7-65</inkml:trace>
  <inkml:trace contextRef="#ctx0" brushRef="#br1" timeOffset="159478">14586 10100 360,'-3'24'34,"-2"9"-30,-1 8 8,-2 7 10,-3 7 8,-3 5 5,-3 2-21,0 0 12,-3-2-4,1-2-9,1-5-1,2-4-2,1-6-8,2-5 0,2-7-2,4-6 1,2-6 0,3-8 0,2-4 1,2-7 2,9-4 7,3-10-10,4-3 0,3-4 0,3-1 0,4 0 0,-1 3 1,0 5-2,-3 6 2,-4 6-2,-3 2 2,-8 14 5,-4 10 5,-2 6-5,-3 6-1,0 1-3,-6 2-2,0-4-1,-2-5 0,3-7-11,1-5-25,4-5-29,0-5-62,6-5-59</inkml:trace>
  <inkml:trace contextRef="#ctx0" brushRef="#br1" timeOffset="160040">15249 10188 330,'-6'5'48,"0"0"-39,-5 0 8,-3 0 16,-5 2-7,-5 3-10,-6 4-8,-7 6 4,-2 7-2,-3 7-4,-1 8-4,1 7-2,3 8 0,8 8-4,5 5 1,7 4 3,8 2 1,4 1 11,5-4 21,2-8 0,0-7-4,6-11-12,4-10-13,0-11-3,3-9-14,2-8-39,4-7-55,3-2-116</inkml:trace>
  <inkml:trace contextRef="#ctx0" brushRef="#br1" timeOffset="160296">15350 10429 331,'-6'33'191,"-4"10"-178,0 12 10,-7 4 3,-5 3-3,0 1-14,-1 0-7,1-5-1,2-5-7,1-7-20,9-9-54,3-8-56,7-9-77</inkml:trace>
  <inkml:trace contextRef="#ctx0" brushRef="#br1" timeOffset="160526">15539 10504 297,'0'-11'169,"0"5"-109,-9 6-51,-8 0 3,-5 0 6,-7 0-2,-4 0-8,-3 1-5,1 2-1,-3-1-1,1 1-6,5 0-35,1 2-58,4 5-1,6 1-13,4 5-27</inkml:trace>
  <inkml:trace contextRef="#ctx0" brushRef="#br1" timeOffset="160837">15344 11103 555,'-14'15'15,"0"4"-5,-2 0 4,1 0-8,2-1-3,4-3-1,6-2-1,3-3-1,0-3 0,11-2-1,4-3-5,6-2 1,2 0 6,5-2-1,0-5 0,-2-2-1,0-1-34,-2-1-35,-4 1-18,-2-3-16,-1-1-97</inkml:trace>
  <inkml:trace contextRef="#ctx0" brushRef="#br1" timeOffset="161015">15482 11059 483,'-17'36'76,"3"6"-50,-2 3 27,2 0-22,0-3-14,3-2-13,2-3-6,3-5-20,1-3-42,5-7-66,0-6-27,6-9-147</inkml:trace>
  <inkml:trace contextRef="#ctx0" brushRef="#br1" timeOffset="161357">15706 10073 285,'16'0'166,"1"7"-96,6 14-21,-3 7-22,2 10-13,0 8-2,-2 9-8,-1 7-3,-2 6 1,-5 5 1,-4 5-1,-7 1-2,-1-2 1,-6-2 8,-8-4 6,-6-9-9,-2-10-6,-2-8-1,-4-9-12,4-7-28,0-7-22,5-6-53,3-6-33,7-4-130</inkml:trace>
  <inkml:trace contextRef="#ctx0" brushRef="#br1" timeOffset="162133">16696 10362 448,'-16'41'42,"-2"8"-28,-3 4-1,-2 7-4,-2 2 0,4-1 2,0-1-6,4-7 5,2-5-1,2-11-5,4-8-3,3-8-1,4-10 2,2-7-2,8-4 2,6-10 9,6-7-7,4-7-3,5-2 3,0-4 0,6 1-2,-6 4-2,-3 5 1,-2 5 0,-9 9-1,-4 6 3,-6 9 3,-5 11-1,0 6-4,-3 5 1,-7 4 1,1 0-3,0-2 1,-2-2-2,3-4-19,2-3-25,1-6-31,5-4-47,2-7-116</inkml:trace>
  <inkml:trace contextRef="#ctx0" brushRef="#br1" timeOffset="162524">17319 10191 424,'1'11'71,"-1"3"-53,-3 5-2,-11 2-12,-7 6 2,-7 3 3,-5 4-4,-4 4 1,-3 4 3,-4 5-3,4 4-5,0 3-2,2 4 1,7 3 0,7 1 1,7 1-1,4 0 5,7-4 5,6-3-2,0-6-4,6-9-3,7-8-2,4-12-14,1-8-39,4-10-52,3-3-47,3-14-121</inkml:trace>
  <inkml:trace contextRef="#ctx0" brushRef="#br1" timeOffset="162795">17361 10371 318,'-11'28'210,"-2"9"-191,1 10 5,-8 8-9,-2 5 9,-3 3-7,-1 2-9,1-3-4,2-5-3,3-8-1,1-7-13,7-9-37,4-9-57,7-11-27,1-8-92</inkml:trace>
  <inkml:trace contextRef="#ctx0" brushRef="#br1" timeOffset="163029">17527 10448 466,'-5'-2'71,"-4"2"-61,-8 0 1,-7 0 15,-5 2 1,-7 1-16,-1-1-6,-3 0-3,1-1-1,2 0-1,1 1-10,5 2-33,6 3-42,5 6-34,8 3 0,6 6-41</inkml:trace>
  <inkml:trace contextRef="#ctx0" brushRef="#br1" timeOffset="163400">17392 11039 332,'1'3'114,"-1"-2"-70,0-1-26,-6 0-8,-6 0 3,-1 2-3,-5 5-5,-1 0-3,-1 3 0,3 1-1,1 2-5,5-1-11,4 1 2,4-2 10,3 2 4,0-2 3,9 2 0,3 0 0,4 1 1,-1 1 0,2 4 1,-3 1-3,0 3-1,-3 1 3,-5 1 3,-6 0 1,0-3-5,-7-4-4,-9-5 0,-2-5-1,-3-8-5,1-1-32,0-13-47,5-6-114</inkml:trace>
  <inkml:trace contextRef="#ctx0" brushRef="#br1" timeOffset="163777">17865 10296 536,'17'25'33,"-2"6"-7,-4 6-13,-3 5-10,-2 8-2,-5 8-1,-1 8 0,0 6 0,-7 4 0,-7 3 0,-5-1 1,-3-6-2,-5-6 1,-3-9-1,-1-10-2,2-7-18,-1-9-21,5-7-35,7-5-56,2-7-118</inkml:trace>
  <inkml:trace contextRef="#ctx0" brushRef="#br1" timeOffset="164583">19024 10842 561,'0'8'47,"6"-2"-42,-1-5-1,-2-1-10,0-8-16,3-6-32,5-3-52,3 0-56</inkml:trace>
  <inkml:trace contextRef="#ctx0" brushRef="#br1" timeOffset="164889">20447 10660 588,'13'-1'29,"-1"1"-3,-2 0 7,-4 0-6,0-1-17,0-1-9,-3-2-5,3-1-25,2-2-37,5 0-53,7-2-116</inkml:trace>
  <inkml:trace contextRef="#ctx0" brushRef="#br1" timeOffset="165116">22047 10411 734,'27'7'1,"-6"-2"0,-14-5-17,-7 0-63,0-9-159</inkml:trace>
  <inkml:trace contextRef="#ctx0" brushRef="#br1" timeOffset="409883">8852 8375 270,'-1'-1'9,"1"0"-17,-2 1 4,2-2-60,0 1-37</inkml:trace>
  <inkml:trace contextRef="#ctx0" brushRef="#br1" timeOffset="410323">8852 8375 250,'-34'47'47,"28"-36"3,1 2-15,1 1-19,-1 1-11,2 0-4,2-2-2,1-1 1,0-1 1,0-3-1,3-2 2,3-3 2,-3-3 11,2 0 18,-2-3 2,-3-7-13,0-6-11,-7-3-3,-3-1-4,-6-1-4,-2 3 0,0 4-1,3 6 0,1 7-1,5 1-1,4 9-2,5 8 7,0 3 3,5 5-1,7 0 1,4-1 2,-1-2 8,4-2 3,-1-6 0,1-5-2,-2-5-3,0-4-4,0 0-7,-5-4 1,-1-3 3,-4-1-4,-6 1 0,-1 0-4,0 0 1,-5 2 0,-7-1 0,-2 2-1,-1-2 1,-4 3 0,3 2-24,1 1-42,3 0-23,4 5-90</inkml:trace>
  <inkml:trace contextRef="#ctx0" brushRef="#br1" timeOffset="410957">8403 8652 422,'-8'2'31,"2"4"-21,-2 3-9,-4 3 3,-4 6 4,-1 7-5,-3 3-1,-2 7 0,-1 7 14,-2 4 3,-1 7 4,-2 5 3,-1 2 8,1 4-5,-2 5-8,-1 2-1,0 3-7,2 1-2,-1 1 0,1-2 3,2-3-2,0-5-5,2-6-2,1-6-3,4-8-1,3-7-1,5-7 1,3-7-1,2-7-5,6-6-28,1-6-28,4-6-27,10 0-77,8-9-144</inkml:trace>
  <inkml:trace contextRef="#ctx0" brushRef="#br1" timeOffset="411440">8949 8818 522,'35'45'22,"6"7"-11,0 6 16,3 6 6,1 7-14,1 6-9,1 5-5,1 0 9,-2 2-4,-1-4-7,-3-3-2,0-8 1,-3-7-2,-4-8-2,-2-8-7,-4-9-12,-1-10-31,0-8-39,0-12-27,2-7-130</inkml:trace>
  <inkml:trace contextRef="#ctx0" brushRef="#br1" timeOffset="413035">14234 8388 192,'-3'10'134,"3"0"-100,0-2-14,0 2-3,3-1-5,4 1 0,1-1-3,-2-2 3,2-1 4,-3-3 5,-2-3-5,-3 0-6,0-5-8,-3-6-2,-7-3 0,0-1-1,-3 0 1,-2 2 0,-1 3-1,1 6 0,1 4 0,1 3 0,4 12 1,3 5 1,6 3 1,0 3 5,0-1 15,9 0 3,4-4-7,-1-4-1,0-5-4,-1-6-1,-3-6-8,0 0 0,-7-7-4,1-6-6,-2-3-3,0-1-9,-5-2-18,-1 2-16,0 2-5,0 4 16,2 3 13,0 4 1,1 4 7,0 0 15,0 10 7,-4 3 3,3 5 11,-4 5 7,-4 0 1,-4 3-3,-1 1 2,-6 2-2,-4 0 4,-2 3 2,-5 3-10,-2 3-9,-1 5-5,0 4-2,-1 6-1,1 4 0,0 5 0,1 2 1,2 4 7,-1 2 25,1 1-2,-2-1-2,0-1-5,2-3-9,0-4-7,0-5-5,3-6-3,0-5 0,5-7-5,1-7-16,6-5-27,4-8-22,7-8-41,8-7-82</inkml:trace>
  <inkml:trace contextRef="#ctx0" brushRef="#br1" timeOffset="413469">14251 8664 432,'25'22'71,"4"7"-57,2 6 19,5 8-14,2 8-5,7 8-7,5 7-3,4 6-4,7 5 13,-1 6 10,4 2 4,1 4-3,2-2-5,-1 0-6,1-6-3,-5-5-11,-2-8 1,-2-9 0,-7-11-5,-5-11-7,-4-9-12,-5-12-40,-1-13-47,-2-6-163</inkml:trace>
  <inkml:trace contextRef="#ctx0" brushRef="#br1" timeOffset="414480">18162 8282 436,'5'2'51,"0"0"-38,-1 1 9,-4 0-10,0 2-6,-4 1-6,-7 0 0,-5 5 0,-4 3 1,-6 7 0,-2 8 1,-8 9 0,-1 10 0,-5 10 7,-3 10 11,-1 7 10,-4 5 2,-1 5 1,3 0-12,-2 2-2,2 0 8,2-3-2,1-1-6,0-3-10,4-3-4,1-4-4,4-4 0,4-5-2,4-6-5,3-6-26,6-7-34,6-10-36,9-9-58,4-11-107</inkml:trace>
  <inkml:trace contextRef="#ctx0" brushRef="#br1" timeOffset="414892">18147 8366 529,'15'15'35,"1"2"-31,-1 7 5,-1 5-3,-1 9 5,1 8-8,0 12-3,4 10 1,5 11 0,4 12 0,4 6-2,3 7 1,1 5 3,4 0 13,0 0 11,-2 0-5,2-7-5,-3-6-8,-4-8-4,-2-9-3,-6-16-1,-2-13-1,-6-14-10,-2-18-29,-2-17-65,-3-9-106</inkml:trace>
  <inkml:trace contextRef="#ctx0" brushRef="#br1" timeOffset="415810">21085 8260 433,'0'7'29,"1"2"-14,2 1 1,-3 3-6,-4 3-3,-7 2-2,-3 5-2,-6 7-1,-5 7 6,-1 11-3,-7 9 0,2 11-1,-6 11 5,3 11 7,-2 7 3,2 7 3,-2 4 7,5 1-2,-1 0-7,4 0-6,1-6-7,4-3-5,3-7 0,3-7-1,6-9-1,5-9-4,4-12-14,2-14-43,11-14-54,9-14-76</inkml:trace>
  <inkml:trace contextRef="#ctx0" brushRef="#br1" timeOffset="416202">21140 8139 530,'11'24'27,"5"9"-3,1 7 16,1 10-10,4 11-9,3 10-13,4 11-6,6 10 0,3 9-1,4 6-1,3 5 2,-1 0-2,0-2 2,-2-4-1,-1-5-1,-4-7 1,-3-7-1,-5-9-4,-1-7-18,-4-7-43,-4-5-58,0-6-76</inkml:trace>
  <inkml:trace contextRef="#ctx0" brushRef="#br1" timeOffset="417091">18193 8133 112,'3'0'169,"-1"-5"-136,-2-5-11,-8-3-14,-4 0-2,-5-1-2,-2 1-2,0 4-1,1 1 0,-2 6-2,0 2 1,1 7 1,2 9 1,5 7-1,4 7 1,6 4 4,2 1-1,8 0 2,4-4 14,4-4 21,1-6 11,0-10-14,-2-7-12,3-4-11,-6 0-9,2-10-3,-5-2-2,-3-4-2,-3 1 0,-3-1 0,0 1 0,-9 0 2,-2 4-2,-3 2 2,2 3-2,0 4 1,-1 2-2,2 0 2,4 3 0,0 2-1,3 1 1,2 0 0,2-1-4,5 1-17,9-2-50,4-1-66,9-3-174</inkml:trace>
  <inkml:trace contextRef="#ctx0" brushRef="#br1" timeOffset="417695">21080 8169 342,'15'-7'22,"-4"-5"2,-6 0 2,-5-5-14,-3-3-9,-10 0-3,-5 0 0,-2 2 1,-5 5-2,0 6 1,-1 7 0,-1 3-2,4 18 1,5 8 0,5 9 2,8 7 3,5 3 2,8-1 5,5-3 27,2-9 25,-1-11-6,-1-7-8,-3-13-23,-2-4-16,-5-11-7,-1-10-3,-2-6-2,-3-6 1,-10-1 1,-5-1-2,-6 3 2,-4 4-1,-3 6-7,-4 6-13,-7 5-24,-5 7-18,-5 4-47,-6 0-44</inkml:trace>
  <inkml:trace contextRef="#ctx0" brushRef="#br1" timeOffset="435861">8052 7516 396,'-3'-1'88,"3"-1"-77,0 2 0,-1 0-5,-2 0-5,-2 5-2,0 8 1,-2 9 0,0 8 1,1 9-1,0 7-1,1 6 1,2 2 0,0-2 0,0-2 1,2-6 2,1-5-1,0-6 8,0-7 5,4-7 3,2-5-6,4-7 3,1-6 1,3-1-3,-1-8-3,1-6-5,2-4 2,1-4-3,-2 2-2,1-1 0,-1 3-2,-1 2 1,-1 7-1,1 5 1,1 4-1,1 8-1,1 9 1,1 5 0,0 5 1,-1 2-2,-2 0 2,-4 2-2,-3-1 1,-5 0 0,-3-4 0,0-1-1,-8-5-6,-1-6-26,-2-6-58,2-5-81</inkml:trace>
  <inkml:trace contextRef="#ctx0" brushRef="#br1" timeOffset="437121">8739 7171 544,'0'0'26,"0"3"-23,0 4-4,0 2 0,-4 3 2,-7 5 2,-5 6-2,-5 3 2,-4 7 12,-3 6-7,-3 6 2,1 7 5,2 6-1,8 7-1,3 6 2,11 4 4,6 2 0,6 1 5,14-1 4,4-5-3,2-7-12,5-8-8,-2-10-3,-2-11-3,-4-11-10,0-9-53,-2-8-87,-6-7-294</inkml:trace>
  <inkml:trace contextRef="#ctx0" brushRef="#br1" timeOffset="439872">8849 7407 335,'0'-2'91,"5"0"-61,1 2 2,-3 0-10,-3 0-14,0 7-9,0 5-1,0 8 1,0 6 1,-3 10 0,0 6 0,-2 5 0,2 3-1,2 3 2,-2-3 0,0-3 1,-1-2 0,3-7-1,-2-3 0,3-5-1,0-6 0,0-5 1,4-6 2,4-7 2,0-4 7,3-2 9,1-6-5,-1-5-3,3-6-8,0-1-1,0-1-2,0 2-1,-2 5 0,2 4 0,-3 8 0,0 1 2,0 14-1,-3 7-1,-2 6-1,0 4 0,-4 3 0,-2-1 0,0-1-4,0-4-13,0-6-52,0-7-46,0-8-98</inkml:trace>
  <inkml:trace contextRef="#ctx0" brushRef="#br1" timeOffset="440278">9474 7322 384,'-5'0'78,"1"0"-68,-4 13-8,-6 4 0,-3 8 4,-5 7 7,-2 5-4,-3 5 1,-1 6 15,3 5-12,2 3-4,5 5-6,4 2 0,4-1-1,7-2 0,3-3 4,3-4 11,8-4-6,5-7-5,1-7-4,3-7-3,0-8-10,0-8-22,4-8-39,-3-4-26,2-8-69,-1-10-43</inkml:trace>
  <inkml:trace contextRef="#ctx0" brushRef="#br1" timeOffset="440555">9634 7521 315,'-6'30'159,"1"8"-129,2 8-8,-3 8 7,1 3-5,0 2-9,-1-1-14,2-2 0,-1-6-1,0-6-2,2-7-16,2-8-36,-1-9-21,2-9-28,0-9-86,6-3 38</inkml:trace>
  <inkml:trace contextRef="#ctx0" brushRef="#br1" timeOffset="440770">9780 7565 155,'6'-8'258,"-3"3"-209,-2 2 6,-1 0-31,-12 0-21,-8 2 5,-7 1 8,-5 0 1,-2 0 0,-3 5-7,3 3-9,1 1-3,2 4-32,8 3-57,6 2-37,7 3-72</inkml:trace>
  <inkml:trace contextRef="#ctx0" brushRef="#br1" timeOffset="441048">9742 8243 462,'-1'29'102,"1"0"-86,0 1 7,0-1-13,0-3-4,-5-4-5,0-7-18,-1-5-43,2-8-37,4-2-77</inkml:trace>
  <inkml:trace contextRef="#ctx0" brushRef="#br1" timeOffset="441402">9956 7321 195,'20'10'296,"4"5"-267,-1 5-4,0 8-9,-3 8-6,1 12-1,-4 10-4,-7 6-1,-2 7 6,-6 4-5,-2 0-4,-6-1 0,-10-4-4,-3 0-15,-4-2-38,-2-3-25,-1-2-41</inkml:trace>
  <inkml:trace contextRef="#ctx0" brushRef="#br1" timeOffset="442655">8332 8648 99,'1'-2'152,"7"-2"-119,1-1-16,4-3-5,-3-2 1,4-3 4,-3 0-7,0-1-8,-2 1 1,1 3-2,-6 2 1,1 4 0,-3 3-1,-1 1 5,-1 8-2,0 9-4,0 5 1,2 8 3,2 6 1,2 2-2,1 1 6,0-2 6,0-3 8,-3-6-4,-1-5-8,2-6-7,-5-7-2,2-4-2,-1-6 1,2 0 4,0-10 0,0-6-5,4-5 1,-3-6-1,-1-1 4,-1-3 6,-2 2 4,0 1 4,-9 3-3,-4 4-5,-4 4-2,-6 5-2,-3 4 2,-9 4-1,-2 4 5,-5 0 1,1 0 0,-3 2-2,1 3-5,2-2-5,7 0-10,6-1-47,8-2-57,11 0-126</inkml:trace>
  <inkml:trace contextRef="#ctx0" brushRef="#br1" timeOffset="443801">10071 10058 191,'0'-10'136,"2"-3"-116,2-5-2,2-6-5,-2-6-6,0-6-4,-1-6 0,-1-3 2,-2-7 0,1-3-3,-1-3-1,0-2-1,0-1 1,0-1-1,0-2 0,2-1 0,-1 2 0,3-3 1,0 2-1,2 1 0,2 2 1,0 4 0,0 1 11,-1 5-2,1 3-6,-2 3-2,-1 2-2,-2 2-5,0 3-14,-3 1-22,0 1-6,0 3 4,0 1 16,0 2 10,-3 3 15,-2 3 3,1 2 4,1 5 15,0 3 2,1 4-8,1 3 1,1 5 3,0 2 2,0 2 3,0 9-19,4 6-3,5 6 1,1 5 0,2 4 0,4 2-1,1 1-2,1 0-1,1-2 2,-2-5 0,-1-7 0,-3-5 2,-3-8-1,-6-8-1,-2-1 3,-2-15-4,0-5 0,-3-4 1,-5-5 0,-4-1-1,-2 0 1,-3 0 0,-3 2 0,-4 3 1,-2 4 2,-4 6 7,-4 7-6,-1 6-3,-1 3 1,-1 11 3,3 10-1,4 5-1,5 3-10,5 1-23,5-1-64,6-6-133</inkml:trace>
  <inkml:trace contextRef="#ctx0" brushRef="#br1" timeOffset="444726">10381 7509 373,'-1'20'66,"-1"6"-41,-1 7 2,-2 6-4,1 4-8,-3 3-8,4 3-4,2-1-3,-1-3 0,2-4-4,0-4-5,0-6-13,2-6-12,2-6-16,3-7-15,3-7-48,3-5-109</inkml:trace>
  <inkml:trace contextRef="#ctx0" brushRef="#br1" timeOffset="444925">10490 7587 299,'-3'15'152,"3"11"-116,0 7 7,0 8-6,0 5-4,0 4-11,4 2-15,2-3-5,1-1-3,0-7-24,4-4-68,3-8-61</inkml:trace>
  <inkml:trace contextRef="#ctx0" brushRef="#br1" timeOffset="445794">11023 7264 411,'-6'57'26,"1"12"-19,-1 14 23,-2 6 15,0 0-9,-1 0-24,-2-7-9,2-7-1,0-10 4,2-9-5,1-9-1,5-8 1,1-11-1,0-6 1,4-10 0,6-8 1,4-4 2,0-13 2,4-8-3,2-7-1,2-4 5,0-1-5,-5 1-1,0 3-1,-5 8-1,-4 9 3,-2 11 6,-1 4 7,-4 15-9,1 9-6,-2 7 0,0 3 0,0 1 0,-3-2-2,1-4-3,-1-5-6,2-9-20,1-6-20,0-11-32,6-4-43,5-15-170</inkml:trace>
  <inkml:trace contextRef="#ctx0" brushRef="#br1" timeOffset="446163">11595 7355 295,'-6'7'186,"-7"6"-181,-1 7 4,-6 6 10,-3 8 0,-3 9-8,-1 8-5,3 3 1,-1 6 5,6 4 3,2 4-9,8 0-2,4 0-2,5-1 4,0-2 9,11-6 3,1-5-7,2-9-9,3-7-1,2-11-3,0-8-15,-2-12-28,0-7-34,0-7-31,-2-15-69,1-8-27</inkml:trace>
  <inkml:trace contextRef="#ctx0" brushRef="#br1" timeOffset="446448">11831 7564 310,'-3'31'177,"-2"5"-162,0 8 1,-4 8 7,-3 8 7,1 4-11,-2 3-11,2 3-7,2-1 0,1-4-1,2-6-6,2-8-10,2-8-15,0-11-27,2-11-5,4-10-4,6-11-68,4-9-89</inkml:trace>
  <inkml:trace contextRef="#ctx0" brushRef="#br1" timeOffset="446684">12001 7482 448,'-23'2'51,"0"8"-7,-5 2-7,-3 3-10,-3 0-12,0 1-10,3 0-5,1 1-9,2 2-19,5 2-30,3 1-27,6 3-4,8 2-71,6 3-32</inkml:trace>
  <inkml:trace contextRef="#ctx0" brushRef="#br1" timeOffset="447167">11927 8305 445,'4'-10'59,"6"-3"-32,2-1-7,1-2-13,0 0-4,0 1-1,1 4-1,-2 2-2,-1 5 1,-2 4-1,-2 3 0,-3 12-2,-1 6 0,-3 7 0,0 3 3,0 2-1,-4 2 2,-3-3-1,0-3 3,-3-4-3,3-4 2,-1-4 0,0-6 1,4-3 1,0-3-1,1-3 3,3-2-2,0 0 19,7-3 6,2-4-11,3-1-6,2 0-4,3 1-4,2 3-3,-1 2-1,1 2-3,1 2-5,0 7-4,-3 1-17,4-1-28,-3-2-53,2-5-100</inkml:trace>
  <inkml:trace contextRef="#ctx0" brushRef="#br1" timeOffset="447501">12181 7261 595,'37'40'99,"8"8"-98,2 13 1,-4 9 1,-4 9 14,-3 7-1,-9 8-14,-5 3-2,-8 1 4,-9-3 0,-5-4-3,-13-7-2,-8-8-2,-7-9-17,-6-9-24,-2-10-38,2-8-62,0-8-144</inkml:trace>
  <inkml:trace contextRef="#ctx0" brushRef="#br1" timeOffset="448406">14040 7409 169,'-9'17'186,"-2"2"-148,-2 3-2,-2 7-1,-5 6-2,0 9-9,-4 6-12,1 6-6,1 4 4,1 1-1,0-3-6,4-3-2,2-6-1,2-8-1,6-9 1,2-7 0,5-9 0,0-6 1,6-6 2,8-4 3,3-3 7,8-6-7,1-4 1,4 0-3,-1 0-2,-2 3 0,-2 4 2,-5 5 4,-5 1 4,-4 12 5,-3 9-8,-4 6-8,-2 5 0,-2 2-2,0 0 2,0-1-1,2-5-3,4-4-5,6-6-7,5-3-3,10-6-11,4-3-18,7-3-27,6-3-48,5 0-75</inkml:trace>
  <inkml:trace contextRef="#ctx0" brushRef="#br1" timeOffset="449103">17942 7157 388,'-14'24'58,"0"10"-21,-1 15 9,-4 8-10,0 10-9,2 3-8,0 1-12,0-2-3,2-7-2,1-6 1,3-9-3,0-11-3,3-9-2,4-7 2,4-7 2,0-9 2,4-4 1,9-7-1,2-9-1,7-6 1,1-4 0,5 0-1,-1 1 0,-1 6 0,-1 6 0,-4 10 1,-2 3 2,-4 17 5,-2 10-1,-2 6 3,-2 6-5,-1 2-3,-2-1-1,0-5-1,2-5-2,1-8-11,4-7-26,2-8-23,5-7-35,5-2-69</inkml:trace>
  <inkml:trace contextRef="#ctx0" brushRef="#br1" timeOffset="449765">20818 7108 514,'-9'19'39,"-1"7"-31,0 9 11,-8 9 2,1 9-4,0 7-10,0 7-4,3 1-1,2-1 0,3-5-1,2-8 0,4-8-1,3-12 1,0-10 0,5-10 1,9-10 1,6-4 2,3-11 1,5-7 2,6-5-1,5-4-2,1 4-3,1 4-1,-1 10-1,-3 9 1,-1 11 0,-5 19 0,-3 10 1,-8 9 7,-5 6 1,-8 0-3,-7-1-5,-3-4-2,-13-5 0,-6-7-12,-7-6-24,-7-7-45,-4-4-32,-5-4-37,0-4-128</inkml:trace>
  <inkml:trace contextRef="#ctx0" brushRef="#br1" timeOffset="508719">10145 6970 377,'2'-20'1,"1"2"5,5 4 22,-2 4 15,5 2 3,3 0-2,3 0-12,3-5-3,3-4-2,2-7-7,6-8-3,-1-7-9,4-11-7,0-7-2,3-9 2,0-7-1,4-4 0,0-5-3,1-1-2,0 1-3,-2 1-2,2 4 3,-3 6 5,1 8-4,-2 6-5,-1 7-17,1 7-29,4 8-74,10 7-202</inkml:trace>
  <inkml:trace contextRef="#ctx0" brushRef="#br1" timeOffset="509139">13922 7532 615,'-14'0'20,"-6"-8"-38,-10-14 22,-11-11-2,-14-12 4,-7-13-1,-7-14-5,-10-12 1,-7-10 3,-5-13-4,-5-8 4,-5-9 0,-3-2 5,2-4 7,1 2 5,5 4-3,7 7-5,10 9-7,10 9-4,11 10-3,12 12-3,12 10-26,13 13-34,20 9-36,12 12-121</inkml:trace>
  <inkml:trace contextRef="#ctx0" brushRef="#br1" timeOffset="509893">17710 7189 473,'34'1'46,"4"-1"8,4-13-16,2-11-8,2-12-15,1-12-7,1-10-5,3-12-2,2-10 0,2-5 0,3-5-1,2-2-3,7 0-4,1 4-6,2 5 0,3 7 2,-2 8 4,-1 9 3,-2 7-8,2 9-2,-2 9-23,5 8-68,6 9-182</inkml:trace>
  <inkml:trace contextRef="#ctx0" brushRef="#br1" timeOffset="510214">20751 7100 744,'36'17'5,"-8"-15"5,-17-10-2,-11-24-11,-14-19 2,-17-18 0,-14-18 2,-16-16 3,-12-12-2,-10-9-1,-10 0 0,-5 2-1,0 6-8,1 6-14,1 9 7,4 8 8,2 6 4,3 8 8,1 5-8,-3 3 1,1 5 1,-1 2-67,6 0-35,5 1-143</inkml:trace>
  <inkml:trace contextRef="#ctx0" brushRef="#br1" timeOffset="511264">18646 6019 602,'15'19'8,"-7"-3"-8,-8-4-1,-14-7-6,-14-5-1,-10-5 2,-14-13 1,-10-12 8,-12-11-1,-14-10-1,-13-9-1,-12-11-1,-11-5 2,-11-8 0,-9-4-1,-7-8 0,-8-4 4,-9-6 4,-4-3 10,-3-5 6,-5-2 2,0-4-11,3 2-4,1 2 1,5 4-1,10 4-7,7 6-1,15 8-3,13 7 1,13 9-1,19 7 0,10 7 0,11 7 1,14 9-1,9 6 1,12 9-4,7 7-20,7 9-20,10 5-46,7 6-102,4 3-189</inkml:trace>
  <inkml:trace contextRef="#ctx0" brushRef="#br1" timeOffset="511864">11828 5501 610,'35'1'26,"6"-1"-18,-1-13 3,2-9 12,-2-7-19,3-10-2,2-9-1,7-9-4,5-7 1,5-7-6,6-4-6,8-5-1,2-1 3,5 0 3,3 0 9,2 1 1,0 1 6,1 0 15,-1 0 0,-6-1-11,-1 1-8,-7 1-2,-6 3 0,-7 5 0,-5 6-2,-7 7 1,-10 6 1,-9 9-5,-9 4-23,-5 4-80,-8 0-131</inkml:trace>
  <inkml:trace contextRef="#ctx0" brushRef="#br1" timeOffset="512760">13810 3733 187,'11'-11'144,"-5"-6"-139,-6-1 15,0-2-7,-1 0-7,-7-1 0,-3 1-1,0 1-2,-1 2 6,-2 2 2,-1 2-2,-2 2-3,-2 4 1,-4 2-1,-1 2-1,0 2 2,0 1-1,3 2 1,5 6-5,5 4-1,10 6 0,2 2 3,15 5 6,9 3 5,9 2 4,6 1-5,5-4-9,3-1-1,3-6 4,-4-8 15,-4-6-3,-6-6-7,-9-5-4,-12-10-9,-13-6-3,-8-4-2,-21-5-1,-14 0 0,-15-1 5,-13 0 1,-13 2 0,-12 3 0,-9 6 5,-10 5 4,-7 7 9,-5 7 2,0 1-1,3 13-13,8 5-3,11 6-2,16 4 0,21 2-6,20 2 1,24 1 3,21-2 1,12-2 11,24-5 14,16-5-7,20-5-7,18-8-6,10-6-2,17-7-3,11-10 0,6-5-6,8-2-10,4 3-3,6 8-7,8 8-1,-1 5 7,4 17 6,-2 7 8,-6 3 7,-12 3 6,-19-3 12,-17-4-6,-26-7-6,-26-7-5,-30-9 0,-25-3 4,-37-16-10,-36-9 6,-31-7-1,-29-4 0,-24 0-2,-16 2-41,-13 6-54,-3 7-72</inkml:trace>
  <inkml:trace contextRef="#ctx0" brushRef="#br1" timeOffset="533635">2031 3070 439,'17'-14'14,"6"2"3,7-5 0,5-1 4,7-2 1,8 0-13,6-2-7,9 0-2,12 1-1,13 0-6,16 2-7,13 2-4,16 3-2,12 1 9,14 1 6,10 1 4,13-4 1,9 1 1,13-3-1,9-1 0,10-2 1,15-1-1,10-1 1,14 1 1,10 0 0,14 2 0,13 2-1,5 1 2,8 1-2,6 0 1,2-1 1,2 1-2,6-1 1,2 0-1,0 1 0,7 1 0,6 2-1,5 3 1,8 2-1,6 2 2,5 4-2,4 1 1,-4 0 1,-7 2 3,-5 3-1,-8 2-2,-7 1-2,-10 1-3,1 2 5,-2 2-4,-7 1 1,3 3 1,-5 0-1,-5 2 1,-7 0 1,-8-1 0,-9 0 1,-12-1-2,-13-1 0,-11 1 0,-10 0 0,-18 1 0,-6 3-1,-13 2 1,-14 2 0,-8 5 0,-10 2 0,-12 4-1,-9 3 2,-8 2-2,-10 3 2,-9 3-2,-12 4 2,-6 4-2,-10 4 2,-7 4 0,-7 6-1,-7 6 0,-4 4-1,-5 5 1,-4 2 0,-2 5 0,-2 0 0,-8-3-1,-8-5 1,-12-8 0,-18-6 2,-18-7 0,-14-10 0,-26-5 2,-19-7 5,-20-4 0,-16-3-2,-18-5 0,-15-4-1,-18 0 0,-19-2-4,-11-1 0,-13 1-2,-11-1 1,-13 3-4,-9 3 1,-5 1-2,-9 1-3,-7 1 3,-12 1 1,-2 1 3,-7-1-2,-7 1 4,-8-2-2,-9-3 4,-5-3 2,-8-2 4,-11-5-5,-4-5 2,-7-2-2,-8-5 1,-9-3 0,-6-2 1,-13-2-4,-7-7-3,-14-3 3,-6 0-2,-6-2 0,-7 0 1,-2 0-3,-2 0 1,-5 3 0,0 0 2,-3 3 0,2 1-1,0 2-3,3 3 4,4 2-2,5 0 0,7 0 2,7 0 1,7 3-1,18 1 2,13-2-3,14-2-1,18 0 2,20 0-1,14-3 2,17-4 6,17-4 8,13-4-5,21-2-3,12-4-5,21-2 0,15-4-1,19-6-3,17-4 3,17-6-1,14-6 1,12-3 1,11-6 0,10-5-1,5-5-2,5-4-1,10-1-2,3-5 0,7 2 0,8-1 0,7-2 2,8 1-2,7-1 2,3 0-1,14 2 2,10 0-2,13 3 1,14 2-1,20 1-2,22 3 1,27 5-2,25 2-2,29 5 1,26 5-7,26 7-6,26 7-13,19 8-12,16 5-48,9 4-81</inkml:trace>
  <inkml:trace contextRef="#ctx0" brushRef="#br1" timeOffset="534398">8894 3384 432,'13'-2'104,"-1"-1"-88,-4 1-7,-2 2-5,-6 9-4,0 8 0,0 7-4,-1 5-26,-1-2-63,2-4-165</inkml:trace>
  <inkml:trace contextRef="#ctx0" brushRef="#br1" timeOffset="536319">14320 11317 210,'11'-6'103,"2"-3"-73,-2-2 6,3 1-7,-5 0-15,2 0-9,1-1-3,-1 1-1,1 0-2,2 0-2,0 1 0,2 0 1,2 0 0,3 1 1,3 1 1,4-1 1,2 2 1,4 1 2,1 1 0,6 2 0,4 2 2,0 0-1,3 0-1,3 9-2,2 2-1,1 2 1,-1 3-2,-2 3 2,-2 3-1,-1 3 1,-1 2-1,-4 4-1,1 5-1,-1 3 1,-1 6 0,0 5 0,0 4 0,0 5 1,1 5-2,-3 6 1,1 4 0,-4 5 0,-3 7 0,-1 3 1,-6 4-1,0 4 1,-2 4 1,-4 1-2,-2 1 0,-7 1 0,-2-1 1,-9-1 2,-1-3 4,-8-5-1,-7-2 0,-7-5 4,-4-5 3,-4-5-5,-4-10 1,-4-6-2,-6-10 0,-4-8 3,-5-9 2,-6-9-4,-7-8 2,-4-9 3,-4-8-4,-4-5 1,1-13 0,-6-7-2,1-8 2,0-6 0,0-6 1,-2-7-2,4-5-2,0-6 2,4-6-1,4-5-2,3-8 1,3-5 0,2-5-2,4-5 1,4-6 0,6-4-1,8-3 0,8-3-4,10-3 0,11-2 0,13 1-1,6 3 1,19 2-1,11 3 1,12 6-2,12 7 2,12 8-2,11 10 1,12 10-4,13 16-1,13 13-7,13 17-20,13 18-52,10 12-52,7 25-193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2/4/15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master/src/miner.cpp" TargetMode="External"/><Relationship Id="rId3" Type="http://schemas.openxmlformats.org/officeDocument/2006/relationships/hyperlink" Target="https://github.com/bitcoin/bitcoin/blob/master/src/primitives/block.h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hyperlink" Target="https://github.com/bitcoin/bitcoin/blob/40e96a30160ddc2cb39bc9b86ec103ac892e09ab/src/miner.cpp%23L486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hyperlink" Target="https://github.com/bitcoin/bitcoin/blob/40e96a30160ddc2cb39bc9b86ec103ac892e09ab/src/miner.cpp%23L486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tcoin/bitcoin/blob/40e96a30160ddc2cb39bc9b86ec103ac892e09ab/src/miner.cpp%23L486" TargetMode="External"/><Relationship Id="rId4" Type="http://schemas.openxmlformats.org/officeDocument/2006/relationships/image" Target="../media/image11.png"/><Relationship Id="rId5" Type="http://schemas.openxmlformats.org/officeDocument/2006/relationships/hyperlink" Target="https://github.com/bitcoin/bitcoin/blob/master/src/miner.cpp%23L90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4.xml"/><Relationship Id="rId3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5.xml"/><Relationship Id="rId3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6.xml"/><Relationship Id="rId3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4" Type="http://schemas.openxmlformats.org/officeDocument/2006/relationships/image" Target="../media/image2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8.xml"/><Relationship Id="rId3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9.xml"/><Relationship Id="rId3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.xml"/><Relationship Id="rId3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blockexplorer.com/b/0" TargetMode="External"/><Relationship Id="rId4" Type="http://schemas.openxmlformats.org/officeDocument/2006/relationships/customXml" Target="../ink/ink3.xml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2" Type="http://schemas.openxmlformats.org/officeDocument/2006/relationships/hyperlink" Target="http://blockexplorer.com/b/341537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9897" b="10158"/>
          <a:stretch/>
        </p:blipFill>
        <p:spPr>
          <a:xfrm>
            <a:off x="-30164" y="0"/>
            <a:ext cx="9208142" cy="5162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799" y="361950"/>
            <a:ext cx="2987793" cy="1323439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Class 7:</a:t>
            </a:r>
          </a:p>
          <a:p>
            <a:pPr algn="ctr"/>
            <a:r>
              <a:rPr lang="en-US" sz="4000" dirty="0" err="1" smtClean="0">
                <a:solidFill>
                  <a:srgbClr val="EBF1DE"/>
                </a:solidFill>
              </a:rPr>
              <a:t>Merkle</a:t>
            </a:r>
            <a:r>
              <a:rPr lang="en-US" sz="4000" dirty="0" smtClean="0">
                <a:solidFill>
                  <a:srgbClr val="EBF1DE"/>
                </a:solidFill>
              </a:rPr>
              <a:t> Trees</a:t>
            </a:r>
            <a:endParaRPr lang="en-US" sz="40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 descr="Screen Shot 2015-02-04 at 9.44.2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20" y="749174"/>
            <a:ext cx="8645647" cy="25492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54676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 descr="Screen Shot 2015-02-04 at 9.45.05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14"/>
          <a:stretch/>
        </p:blipFill>
        <p:spPr>
          <a:xfrm>
            <a:off x="313266" y="143933"/>
            <a:ext cx="8238025" cy="4623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5477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Look at Some Code…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438457" y="3078367"/>
            <a:ext cx="6089941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bitcoin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bitcoin</a:t>
            </a:r>
            <a:r>
              <a:rPr lang="en-US" dirty="0">
                <a:hlinkClick r:id="rId2"/>
              </a:rPr>
              <a:t>/blob/master/</a:t>
            </a:r>
            <a:r>
              <a:rPr lang="en-US" dirty="0" err="1">
                <a:hlinkClick r:id="rId2"/>
              </a:rPr>
              <a:t>src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miner.cpp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24909" y="1449611"/>
            <a:ext cx="6834849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/blob/master/</a:t>
            </a:r>
            <a:r>
              <a:rPr lang="en-US" dirty="0" err="1">
                <a:hlinkClick r:id="rId3"/>
              </a:rPr>
              <a:t>src</a:t>
            </a:r>
            <a:r>
              <a:rPr lang="en-US" dirty="0">
                <a:hlinkClick r:id="rId3"/>
              </a:rPr>
              <a:t>/primitives/</a:t>
            </a:r>
            <a:r>
              <a:rPr lang="en-US" dirty="0" err="1">
                <a:hlinkClick r:id="rId3"/>
              </a:rPr>
              <a:t>block.h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57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286000" y="211008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bitcoin</a:t>
            </a:r>
            <a:r>
              <a:rPr lang="en-US" dirty="0" smtClean="0"/>
              <a:t>/</a:t>
            </a:r>
            <a:r>
              <a:rPr lang="en-US" dirty="0" err="1" smtClean="0"/>
              <a:t>bitcoin</a:t>
            </a:r>
            <a:r>
              <a:rPr lang="en-US" dirty="0" smtClean="0"/>
              <a:t>/blob/40e96a30160ddc2cb39bc9b86ec103ac892e09ab/</a:t>
            </a:r>
            <a:r>
              <a:rPr lang="en-US" dirty="0" err="1" smtClean="0"/>
              <a:t>src</a:t>
            </a:r>
            <a:r>
              <a:rPr lang="en-US" dirty="0" smtClean="0"/>
              <a:t>/miner.cpp#L486</a:t>
            </a:r>
            <a:endParaRPr lang="en-US" dirty="0"/>
          </a:p>
        </p:txBody>
      </p:sp>
      <p:pic>
        <p:nvPicPr>
          <p:cNvPr id="5" name="Picture 4" descr="Screen Shot 2015-02-01 at 7.18.3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" y="91440"/>
            <a:ext cx="7642558" cy="4866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019800" y="209550"/>
            <a:ext cx="186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bitcoin</a:t>
            </a:r>
            <a:r>
              <a:rPr lang="en-US" dirty="0" smtClean="0"/>
              <a:t> core:</a:t>
            </a:r>
          </a:p>
          <a:p>
            <a:r>
              <a:rPr lang="en-US" dirty="0" err="1" smtClean="0">
                <a:hlinkClick r:id="rId3"/>
              </a:rPr>
              <a:t>bitcoin</a:t>
            </a:r>
            <a:r>
              <a:rPr lang="en-US" dirty="0" smtClean="0">
                <a:hlinkClick r:id="rId3"/>
              </a:rPr>
              <a:t>/</a:t>
            </a:r>
            <a:r>
              <a:rPr lang="en-US" dirty="0" err="1" smtClean="0">
                <a:hlinkClick r:id="rId3"/>
              </a:rPr>
              <a:t>miner.cpp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177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2-01 at 7.21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1" y="102394"/>
            <a:ext cx="7150476" cy="49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43476" y="108744"/>
            <a:ext cx="1496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from </a:t>
            </a:r>
            <a:r>
              <a:rPr lang="en-US" sz="1400" dirty="0" err="1" smtClean="0"/>
              <a:t>bitcoin</a:t>
            </a:r>
            <a:r>
              <a:rPr lang="en-US" sz="1400" dirty="0" smtClean="0"/>
              <a:t> core:</a:t>
            </a:r>
          </a:p>
          <a:p>
            <a:r>
              <a:rPr lang="en-US" sz="1400" dirty="0" err="1" smtClean="0">
                <a:hlinkClick r:id="rId3"/>
              </a:rPr>
              <a:t>bitcoin</a:t>
            </a:r>
            <a:r>
              <a:rPr lang="en-US" sz="1400" dirty="0" smtClean="0">
                <a:hlinkClick r:id="rId3"/>
              </a:rPr>
              <a:t>/</a:t>
            </a:r>
            <a:r>
              <a:rPr lang="en-US" sz="1400" dirty="0" err="1" smtClean="0">
                <a:hlinkClick r:id="rId3"/>
              </a:rPr>
              <a:t>miner.cpp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1671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2-01 at 7.21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1" y="102394"/>
            <a:ext cx="7150476" cy="49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43476" y="108744"/>
            <a:ext cx="1496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from </a:t>
            </a:r>
            <a:r>
              <a:rPr lang="en-US" sz="1400" dirty="0" err="1" smtClean="0"/>
              <a:t>bitcoin</a:t>
            </a:r>
            <a:r>
              <a:rPr lang="en-US" sz="1400" dirty="0" smtClean="0"/>
              <a:t> core:</a:t>
            </a:r>
          </a:p>
          <a:p>
            <a:r>
              <a:rPr lang="en-US" sz="1400" dirty="0" err="1" smtClean="0">
                <a:hlinkClick r:id="rId3"/>
              </a:rPr>
              <a:t>bitcoin</a:t>
            </a:r>
            <a:r>
              <a:rPr lang="en-US" sz="1400" dirty="0" smtClean="0">
                <a:hlinkClick r:id="rId3"/>
              </a:rPr>
              <a:t>/</a:t>
            </a:r>
            <a:r>
              <a:rPr lang="en-US" sz="1400" dirty="0" err="1" smtClean="0">
                <a:hlinkClick r:id="rId3"/>
              </a:rPr>
              <a:t>miner.cpp</a:t>
            </a:r>
            <a:endParaRPr lang="en-US" sz="1400" dirty="0"/>
          </a:p>
        </p:txBody>
      </p:sp>
      <p:pic>
        <p:nvPicPr>
          <p:cNvPr id="4" name="Picture 3" descr="Screen Shot 2015-02-01 at 7.42.35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1844040"/>
            <a:ext cx="8686800" cy="26934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894840" y="3983990"/>
            <a:ext cx="173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CreateNewBlock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6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 descr="Screen Shot 2015-02-01 at 7.23.0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3350"/>
            <a:ext cx="8020107" cy="4876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268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pic>
        <p:nvPicPr>
          <p:cNvPr id="4" name="Picture 3" descr="Screen Shot 2015-02-01 at 7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16" y="81280"/>
            <a:ext cx="5750503" cy="4884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628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pic>
        <p:nvPicPr>
          <p:cNvPr id="4" name="Picture 3" descr="Screen Shot 2015-02-01 at 7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16" y="81280"/>
            <a:ext cx="5750503" cy="4884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140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Recording Transactions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7010980" y="1424565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7067539" y="1510794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(B2)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964177" y="1503570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7" name="Snip Diagonal Corner Rectangle 6"/>
          <p:cNvSpPr/>
          <p:nvPr/>
        </p:nvSpPr>
        <p:spPr>
          <a:xfrm>
            <a:off x="7067539" y="1891794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30955" y="1465722"/>
            <a:ext cx="6512754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Mining next block:</a:t>
            </a:r>
          </a:p>
          <a:p>
            <a:r>
              <a:rPr lang="en-US" sz="3600" dirty="0" smtClean="0"/>
              <a:t>	Find a nonce </a:t>
            </a:r>
            <a:r>
              <a:rPr lang="en-US" sz="3600" b="1" i="1" dirty="0" smtClean="0">
                <a:latin typeface="Times New Roman"/>
                <a:cs typeface="Times New Roman"/>
              </a:rPr>
              <a:t>x</a:t>
            </a:r>
            <a:r>
              <a:rPr lang="en-US" sz="3600" dirty="0" smtClean="0"/>
              <a:t> such that: </a:t>
            </a:r>
          </a:p>
          <a:p>
            <a:r>
              <a:rPr lang="en-US" sz="3600" dirty="0" smtClean="0"/>
              <a:t>	SHA-256(SHA-256(</a:t>
            </a:r>
            <a:r>
              <a:rPr lang="en-US" sz="3600" b="1" i="1" dirty="0" smtClean="0">
                <a:latin typeface="Times New Roman"/>
                <a:cs typeface="Times New Roman"/>
              </a:rPr>
              <a:t>r + x</a:t>
            </a:r>
            <a:r>
              <a:rPr lang="en-US" sz="3600" dirty="0" smtClean="0"/>
              <a:t>)) &lt; </a:t>
            </a:r>
            <a:r>
              <a:rPr lang="en-US" sz="3600" i="1" dirty="0" smtClean="0">
                <a:latin typeface="Times New Roman"/>
                <a:cs typeface="Times New Roman"/>
              </a:rPr>
              <a:t>T/</a:t>
            </a:r>
            <a:r>
              <a:rPr lang="en-US" sz="3600" b="1" i="1" dirty="0" smtClean="0">
                <a:latin typeface="Times New Roman"/>
                <a:cs typeface="Times New Roman"/>
              </a:rPr>
              <a:t>d</a:t>
            </a:r>
            <a:endParaRPr lang="en-US" sz="3600" b="1" i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39656" y="3584496"/>
            <a:ext cx="6624521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i="1" dirty="0" smtClean="0">
                <a:latin typeface="Times New Roman"/>
                <a:cs typeface="Times New Roman"/>
              </a:rPr>
              <a:t>r</a:t>
            </a:r>
            <a:r>
              <a:rPr lang="en-US" sz="2000" dirty="0" smtClean="0"/>
              <a:t> depends on the actual transactions…which keep happening!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472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Blockchain</a:t>
            </a:r>
            <a:r>
              <a:rPr lang="en-US" b="1" dirty="0" smtClean="0"/>
              <a:t> Recap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 smtClean="0"/>
              <a:t>Exploring the </a:t>
            </a:r>
            <a:r>
              <a:rPr lang="en-US" dirty="0" err="1" smtClean="0"/>
              <a:t>bitcoin</a:t>
            </a:r>
            <a:r>
              <a:rPr lang="en-US" dirty="0" smtClean="0"/>
              <a:t> core code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Recording Transactions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Merkle</a:t>
            </a:r>
            <a:r>
              <a:rPr lang="en-US" dirty="0" smtClean="0"/>
              <a:t>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63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Bad Idea #1?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89852" y="1629279"/>
            <a:ext cx="5950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transactions =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0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1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2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dirty="0" smtClean="0">
                <a:latin typeface="Times New Roman"/>
                <a:cs typeface="Times New Roman"/>
              </a:rPr>
              <a:t>…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i="1" dirty="0" err="1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err="1" smtClean="0">
                <a:latin typeface="Times New Roman"/>
                <a:cs typeface="Times New Roman"/>
              </a:rPr>
              <a:t>n</a:t>
            </a:r>
            <a:r>
              <a:rPr lang="en-US" sz="2800" dirty="0" smtClean="0">
                <a:latin typeface="Times New Roman"/>
                <a:cs typeface="Times New Roman"/>
              </a:rPr>
              <a:t>)</a:t>
            </a:r>
            <a:r>
              <a:rPr lang="en-US" sz="2800" baseline="-25000" dirty="0" smtClean="0">
                <a:latin typeface="Times New Roman"/>
                <a:cs typeface="Times New Roman"/>
              </a:rPr>
              <a:t> </a:t>
            </a:r>
            <a:endParaRPr lang="en-US" sz="2800" baseline="-25000" dirty="0">
              <a:latin typeface="Times New Roman"/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348640" y="2158560"/>
              <a:ext cx="5157360" cy="1713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8920" y="2148840"/>
                <a:ext cx="5173920" cy="172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907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Bad Idea #2?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84297" y="1629279"/>
            <a:ext cx="7446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transactions =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0</a:t>
            </a:r>
            <a:r>
              <a:rPr lang="en-US" sz="2800" dirty="0">
                <a:latin typeface="Times New Roman"/>
                <a:cs typeface="Times New Roman"/>
              </a:rPr>
              <a:t>)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1</a:t>
            </a:r>
            <a:r>
              <a:rPr lang="en-US" sz="2800" dirty="0" smtClean="0">
                <a:latin typeface="Times New Roman"/>
                <a:cs typeface="Times New Roman"/>
              </a:rPr>
              <a:t>) || </a:t>
            </a:r>
            <a:r>
              <a:rPr lang="en-US" sz="2800" i="1" dirty="0">
                <a:latin typeface="Times New Roman"/>
                <a:cs typeface="Times New Roman"/>
              </a:rPr>
              <a:t>H</a:t>
            </a:r>
            <a:r>
              <a:rPr lang="en-US" sz="2800" dirty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2</a:t>
            </a:r>
            <a:r>
              <a:rPr lang="en-US" sz="2800" dirty="0" smtClean="0">
                <a:latin typeface="Times New Roman"/>
                <a:cs typeface="Times New Roman"/>
              </a:rPr>
              <a:t>)</a:t>
            </a:r>
            <a:r>
              <a:rPr lang="en-US" sz="2800" baseline="-25000" dirty="0" smtClean="0">
                <a:latin typeface="Times New Roman"/>
                <a:cs typeface="Times New Roman"/>
              </a:rPr>
              <a:t>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dirty="0" smtClean="0">
                <a:latin typeface="Times New Roman"/>
                <a:cs typeface="Times New Roman"/>
              </a:rPr>
              <a:t>…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err="1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err="1" smtClean="0">
                <a:latin typeface="Times New Roman"/>
                <a:cs typeface="Times New Roman"/>
              </a:rPr>
              <a:t>n</a:t>
            </a:r>
            <a:r>
              <a:rPr lang="en-US" sz="2800" dirty="0" smtClean="0">
                <a:latin typeface="Times New Roman"/>
                <a:cs typeface="Times New Roman"/>
              </a:rPr>
              <a:t>)</a:t>
            </a:r>
            <a:r>
              <a:rPr lang="en-US" sz="2800" baseline="-25000" dirty="0" smtClean="0">
                <a:latin typeface="Times New Roman"/>
                <a:cs typeface="Times New Roman"/>
              </a:rPr>
              <a:t> </a:t>
            </a:r>
            <a:endParaRPr lang="en-US" sz="2800" baseline="-25000" dirty="0">
              <a:latin typeface="Times New Roman"/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750040" y="2529000"/>
              <a:ext cx="4472280" cy="7581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40320" y="2518560"/>
                <a:ext cx="4493880" cy="78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751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Slightly Better Idea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85800" y="1504950"/>
            <a:ext cx="8084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transactions =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err="1" smtClean="0">
                <a:latin typeface="Times New Roman"/>
                <a:cs typeface="Times New Roman"/>
              </a:rPr>
              <a:t>tx</a:t>
            </a:r>
            <a:r>
              <a:rPr lang="en-US" sz="2800" i="1" baseline="-25000" dirty="0" err="1" smtClean="0">
                <a:latin typeface="Times New Roman"/>
                <a:cs typeface="Times New Roman"/>
              </a:rPr>
              <a:t>n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i="1" baseline="-25000" dirty="0" smtClean="0">
                <a:latin typeface="Times New Roman"/>
                <a:cs typeface="Times New Roman"/>
              </a:rPr>
              <a:t>n</a:t>
            </a:r>
            <a:r>
              <a:rPr lang="en-US" sz="2800" baseline="-25000" dirty="0" smtClean="0">
                <a:latin typeface="Times New Roman"/>
                <a:cs typeface="Times New Roman"/>
              </a:rPr>
              <a:t>-1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>
                <a:latin typeface="Times New Roman"/>
                <a:cs typeface="Times New Roman"/>
              </a:rPr>
              <a:t>H</a:t>
            </a:r>
            <a:r>
              <a:rPr lang="en-US" sz="2800" dirty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i="1" baseline="-25000" dirty="0" smtClean="0">
                <a:latin typeface="Times New Roman"/>
                <a:cs typeface="Times New Roman"/>
              </a:rPr>
              <a:t>n</a:t>
            </a:r>
            <a:r>
              <a:rPr lang="en-US" sz="2800" baseline="-25000" dirty="0" smtClean="0">
                <a:latin typeface="Times New Roman"/>
                <a:cs typeface="Times New Roman"/>
              </a:rPr>
              <a:t>-2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dirty="0" smtClean="0">
                <a:latin typeface="Times New Roman"/>
                <a:cs typeface="Times New Roman"/>
              </a:rPr>
              <a:t>…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>
                <a:latin typeface="Times New Roman"/>
                <a:cs typeface="Times New Roman"/>
              </a:rPr>
              <a:t>1</a:t>
            </a:r>
            <a:r>
              <a:rPr lang="en-US" sz="2800" dirty="0" smtClean="0">
                <a:latin typeface="Times New Roman"/>
                <a:cs typeface="Times New Roman"/>
              </a:rPr>
              <a:t>))))))</a:t>
            </a:r>
            <a:endParaRPr lang="en-US" sz="2800" baseline="-25000" dirty="0">
              <a:latin typeface="Times New Roman"/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500120" y="1810800"/>
              <a:ext cx="7180560" cy="3027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89680" y="1803960"/>
                <a:ext cx="7202880" cy="304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732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57150"/>
            <a:ext cx="4368800" cy="857250"/>
          </a:xfrm>
        </p:spPr>
        <p:txBody>
          <a:bodyPr/>
          <a:lstStyle/>
          <a:p>
            <a:r>
              <a:rPr lang="en-US" dirty="0" err="1" smtClean="0"/>
              <a:t>Merkle</a:t>
            </a:r>
            <a:r>
              <a:rPr lang="en-US" dirty="0" smtClean="0"/>
              <a:t> Trees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184" y="994890"/>
            <a:ext cx="6368815" cy="41486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152900" cy="37973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" y="3816329"/>
            <a:ext cx="4152900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/>
              <a:t>Ralph </a:t>
            </a:r>
            <a:r>
              <a:rPr lang="en-US" dirty="0" err="1" smtClean="0"/>
              <a:t>Merkle</a:t>
            </a:r>
            <a:r>
              <a:rPr lang="en-US" dirty="0"/>
              <a:t> </a:t>
            </a:r>
            <a:r>
              <a:rPr lang="en-US" dirty="0" smtClean="0"/>
              <a:t>with </a:t>
            </a:r>
          </a:p>
          <a:p>
            <a:pPr algn="ctr"/>
            <a:r>
              <a:rPr lang="en-US" dirty="0" smtClean="0"/>
              <a:t>Martin </a:t>
            </a:r>
            <a:r>
              <a:rPr lang="en-US" dirty="0"/>
              <a:t>Hellman, Whitfield </a:t>
            </a:r>
            <a:r>
              <a:rPr lang="en-US" dirty="0" err="1"/>
              <a:t>Diffie</a:t>
            </a:r>
            <a:r>
              <a:rPr lang="en-US" dirty="0"/>
              <a:t> (1977)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" y="4476750"/>
            <a:ext cx="4469268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Diffie</a:t>
            </a:r>
            <a:r>
              <a:rPr lang="en-US" dirty="0" smtClean="0"/>
              <a:t>-Hellman(-</a:t>
            </a:r>
            <a:r>
              <a:rPr lang="en-US" dirty="0" err="1" smtClean="0"/>
              <a:t>Merkle</a:t>
            </a:r>
            <a:r>
              <a:rPr lang="en-US" dirty="0" smtClean="0"/>
              <a:t>) Key Exchange (1976)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44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9094" y="725500"/>
            <a:ext cx="2817706" cy="2035659"/>
          </a:xfrm>
        </p:spPr>
        <p:txBody>
          <a:bodyPr/>
          <a:lstStyle/>
          <a:p>
            <a:r>
              <a:rPr lang="en-US" dirty="0" err="1" smtClean="0"/>
              <a:t>Merkle’s</a:t>
            </a:r>
            <a:r>
              <a:rPr lang="en-US" dirty="0" smtClean="0"/>
              <a:t> Puzzles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 descr="Screen Shot 2015-02-03 at 6.55.4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68" y="76968"/>
            <a:ext cx="5461328" cy="49497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15160" y="506880"/>
              <a:ext cx="4295520" cy="3808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5080" y="500400"/>
                <a:ext cx="4309920" cy="382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788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836640" y="271080"/>
              <a:ext cx="7855200" cy="46432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6560" y="257760"/>
                <a:ext cx="7877160" cy="466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073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Merkle</a:t>
            </a:r>
            <a:r>
              <a:rPr lang="en-US" dirty="0" smtClean="0"/>
              <a:t> Trees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4960" y="871200"/>
              <a:ext cx="7818840" cy="4065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000" y="861840"/>
                <a:ext cx="7832520" cy="408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557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Hashing the Hashes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05115" y="3546667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1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2647121" y="3524896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2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4615679" y="3524896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3</a:t>
            </a: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6457685" y="3503125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4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>
            <a:off x="805115" y="2840164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Hash(T1)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2647121" y="2834828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Hash(T2)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4615679" y="2815652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Hash(T3)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6457685" y="2834828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Hash(T4)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805115" y="1763740"/>
            <a:ext cx="1689606" cy="40712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6251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05115" y="3715993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1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47121" y="3694222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2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15679" y="3694222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3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457685" y="3672451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4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5115" y="3009490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= 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(T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647121" y="3004154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(T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615679" y="2984978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=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(T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457685" y="3004154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=</a:t>
            </a:r>
            <a:r>
              <a:rPr lang="en-US" sz="2400" i="1" dirty="0">
                <a:latin typeface="Times New Roman"/>
                <a:cs typeface="Times New Roman"/>
              </a:rPr>
              <a:t>h</a:t>
            </a:r>
            <a:r>
              <a:rPr lang="en-US" sz="2400" dirty="0">
                <a:latin typeface="Times New Roman"/>
                <a:cs typeface="Times New Roman"/>
              </a:rPr>
              <a:t>(</a:t>
            </a:r>
            <a:r>
              <a:rPr lang="en-US" sz="2400" dirty="0" smtClean="0">
                <a:latin typeface="Times New Roman"/>
                <a:cs typeface="Times New Roman"/>
              </a:rPr>
              <a:t>T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461778" y="1678075"/>
            <a:ext cx="2320008" cy="6267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12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(H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+ H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239088" y="1640886"/>
            <a:ext cx="2320008" cy="6267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34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>
                <a:latin typeface="Times New Roman"/>
                <a:cs typeface="Times New Roman"/>
              </a:rPr>
              <a:t>h</a:t>
            </a:r>
            <a:r>
              <a:rPr lang="en-US" sz="2400" dirty="0">
                <a:latin typeface="Times New Roman"/>
                <a:cs typeface="Times New Roman"/>
              </a:rPr>
              <a:t>(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>
                <a:latin typeface="Times New Roman"/>
                <a:cs typeface="Times New Roman"/>
              </a:rPr>
              <a:t>+ 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352799" y="348067"/>
            <a:ext cx="2508015" cy="53429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root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>
                <a:latin typeface="Times New Roman"/>
                <a:cs typeface="Times New Roman"/>
              </a:rPr>
              <a:t>h</a:t>
            </a:r>
            <a:r>
              <a:rPr lang="en-US" sz="2400" dirty="0">
                <a:latin typeface="Times New Roman"/>
                <a:cs typeface="Times New Roman"/>
              </a:rPr>
              <a:t>(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12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>
                <a:latin typeface="Times New Roman"/>
                <a:cs typeface="Times New Roman"/>
              </a:rPr>
              <a:t>+ 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34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cxnSp>
        <p:nvCxnSpPr>
          <p:cNvPr id="19" name="Straight Arrow Connector 18"/>
          <p:cNvCxnSpPr>
            <a:stCxn id="13" idx="0"/>
            <a:endCxn id="16" idx="2"/>
          </p:cNvCxnSpPr>
          <p:nvPr/>
        </p:nvCxnSpPr>
        <p:spPr>
          <a:xfrm flipH="1" flipV="1">
            <a:off x="2621782" y="2304806"/>
            <a:ext cx="870142" cy="69934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2" idx="0"/>
            <a:endCxn id="16" idx="2"/>
          </p:cNvCxnSpPr>
          <p:nvPr/>
        </p:nvCxnSpPr>
        <p:spPr>
          <a:xfrm flipV="1">
            <a:off x="1649918" y="2304806"/>
            <a:ext cx="971864" cy="70468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4" idx="0"/>
            <a:endCxn id="17" idx="2"/>
          </p:cNvCxnSpPr>
          <p:nvPr/>
        </p:nvCxnSpPr>
        <p:spPr>
          <a:xfrm flipV="1">
            <a:off x="5460482" y="2267617"/>
            <a:ext cx="938610" cy="71736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5" idx="0"/>
            <a:endCxn id="17" idx="2"/>
          </p:cNvCxnSpPr>
          <p:nvPr/>
        </p:nvCxnSpPr>
        <p:spPr>
          <a:xfrm flipH="1" flipV="1">
            <a:off x="6399092" y="2267617"/>
            <a:ext cx="903396" cy="73653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7" idx="0"/>
            <a:endCxn id="18" idx="2"/>
          </p:cNvCxnSpPr>
          <p:nvPr/>
        </p:nvCxnSpPr>
        <p:spPr>
          <a:xfrm flipH="1" flipV="1">
            <a:off x="4606807" y="882360"/>
            <a:ext cx="1792285" cy="75852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6" idx="0"/>
            <a:endCxn id="18" idx="2"/>
          </p:cNvCxnSpPr>
          <p:nvPr/>
        </p:nvCxnSpPr>
        <p:spPr>
          <a:xfrm flipV="1">
            <a:off x="2621782" y="882360"/>
            <a:ext cx="1985025" cy="7957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089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Project 2 </a:t>
            </a:r>
            <a:r>
              <a:rPr lang="en-US" dirty="0" smtClean="0"/>
              <a:t>will be posted by tomorrow, and you should get started before Monday’s class.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49454" y="2382899"/>
            <a:ext cx="6992383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If you did not receive a grade for Project 1 yet, you have until tomorrow to contribute a worthwhile comment to justify full credit for Project 1.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75233" y="3170813"/>
            <a:ext cx="7806268" cy="13234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Next </a:t>
            </a:r>
            <a:r>
              <a:rPr lang="en-US" sz="2000" b="1" dirty="0" smtClean="0"/>
              <a:t>Wednesday</a:t>
            </a:r>
            <a:r>
              <a:rPr lang="en-US" sz="2000" dirty="0" smtClean="0"/>
              <a:t>: quiz on what we’ve done through today</a:t>
            </a:r>
          </a:p>
          <a:p>
            <a:r>
              <a:rPr lang="en-US" sz="2000" dirty="0" smtClean="0"/>
              <a:t>(including readings book through </a:t>
            </a:r>
            <a:r>
              <a:rPr lang="en-US" sz="2000" dirty="0" err="1" smtClean="0"/>
              <a:t>Ch</a:t>
            </a:r>
            <a:r>
              <a:rPr lang="en-US" sz="2000" dirty="0" smtClean="0"/>
              <a:t> 7 and Satoshi’s paper)</a:t>
            </a:r>
          </a:p>
          <a:p>
            <a:r>
              <a:rPr lang="en-US" sz="2000" b="1" dirty="0" smtClean="0"/>
              <a:t>Goals: </a:t>
            </a:r>
            <a:r>
              <a:rPr lang="en-US" sz="2000" dirty="0" smtClean="0"/>
              <a:t>(1) encourage everyone to review and make sure you understand key ideas; (2) give me a good sense of what people understand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2400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 smtClean="0"/>
              <a:t>Monday: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>
                <a:solidFill>
                  <a:srgbClr val="0000FF"/>
                </a:solidFill>
              </a:rPr>
              <a:t>Project 2: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explanation, help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Q/A: answer questions on anything so far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(post on course site, send by email, ask in class)</a:t>
            </a:r>
          </a:p>
          <a:p>
            <a:pPr marL="0" indent="0">
              <a:buNone/>
            </a:pPr>
            <a:r>
              <a:rPr lang="en-US" b="1" dirty="0" smtClean="0"/>
              <a:t>Wednesday: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>
                <a:solidFill>
                  <a:srgbClr val="FF0000"/>
                </a:solidFill>
              </a:rPr>
              <a:t>In-class quiz: </a:t>
            </a:r>
            <a:r>
              <a:rPr lang="en-US" dirty="0" smtClean="0"/>
              <a:t>understanding main concepts so far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Mining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6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698546"/>
            <a:ext cx="3886200" cy="3238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1550"/>
            <a:ext cx="8229600" cy="1525914"/>
          </a:xfrm>
        </p:spPr>
        <p:txBody>
          <a:bodyPr>
            <a:normAutofit/>
          </a:bodyPr>
          <a:lstStyle/>
          <a:p>
            <a:r>
              <a:rPr lang="en-US" dirty="0" smtClean="0"/>
              <a:t>What happened to proof-of-work for sending email?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0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Screen Shot 2015-02-02 at 11.08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862" y="2224030"/>
            <a:ext cx="5711334" cy="28170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71" y="71053"/>
            <a:ext cx="5136127" cy="28864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86400" y="361950"/>
            <a:ext cx="3454670" cy="163121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Instead of making computers do inane, repetitive work to prevent mass automation, we make humans do inane, soul-killing work!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683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Blockchain</a:t>
            </a:r>
            <a:r>
              <a:rPr lang="en-US" dirty="0" smtClean="0"/>
              <a:t> Recap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24005" y="1446723"/>
            <a:ext cx="1820585" cy="897032"/>
          </a:xfrm>
          <a:prstGeom prst="round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B0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443346" y="1431789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2499905" y="1518018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(B0)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396543" y="1510794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3" name="Snip Diagonal Corner Rectangle 12"/>
          <p:cNvSpPr/>
          <p:nvPr/>
        </p:nvSpPr>
        <p:spPr>
          <a:xfrm>
            <a:off x="2499905" y="1899018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15" name="Elbow Connector 14"/>
          <p:cNvCxnSpPr>
            <a:stCxn id="5" idx="3"/>
            <a:endCxn id="11" idx="0"/>
          </p:cNvCxnSpPr>
          <p:nvPr/>
        </p:nvCxnSpPr>
        <p:spPr>
          <a:xfrm flipV="1">
            <a:off x="1944590" y="1518018"/>
            <a:ext cx="972718" cy="377221"/>
          </a:xfrm>
          <a:prstGeom prst="bentConnector4">
            <a:avLst>
              <a:gd name="adj1" fmla="val 28544"/>
              <a:gd name="adj2" fmla="val 179501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4727163" y="1431789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4783722" y="1518018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(B1)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680360" y="1510794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9" name="Snip Diagonal Corner Rectangle 18"/>
          <p:cNvSpPr/>
          <p:nvPr/>
        </p:nvSpPr>
        <p:spPr>
          <a:xfrm>
            <a:off x="4783722" y="1899018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0" name="Elbow Connector 19"/>
          <p:cNvCxnSpPr>
            <a:stCxn id="7" idx="3"/>
            <a:endCxn id="17" idx="0"/>
          </p:cNvCxnSpPr>
          <p:nvPr/>
        </p:nvCxnSpPr>
        <p:spPr>
          <a:xfrm flipV="1">
            <a:off x="4263931" y="1518018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7010980" y="1424565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25" name="Rectangle 24"/>
          <p:cNvSpPr/>
          <p:nvPr/>
        </p:nvSpPr>
        <p:spPr>
          <a:xfrm>
            <a:off x="7067539" y="1510794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(B2)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964177" y="1503570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27" name="Snip Diagonal Corner Rectangle 26"/>
          <p:cNvSpPr/>
          <p:nvPr/>
        </p:nvSpPr>
        <p:spPr>
          <a:xfrm>
            <a:off x="7067539" y="1891794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8" name="Elbow Connector 27"/>
          <p:cNvCxnSpPr>
            <a:endCxn id="25" idx="0"/>
          </p:cNvCxnSpPr>
          <p:nvPr/>
        </p:nvCxnSpPr>
        <p:spPr>
          <a:xfrm flipV="1">
            <a:off x="6547748" y="1510794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5400" y="2571750"/>
            <a:ext cx="60510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Find a nonce </a:t>
            </a:r>
            <a:r>
              <a:rPr lang="en-US" sz="3600" b="1" i="1" dirty="0" smtClean="0">
                <a:latin typeface="Times New Roman"/>
                <a:cs typeface="Times New Roman"/>
              </a:rPr>
              <a:t>x</a:t>
            </a:r>
            <a:r>
              <a:rPr lang="en-US" sz="3600" dirty="0" smtClean="0"/>
              <a:t> such that: </a:t>
            </a:r>
          </a:p>
          <a:p>
            <a:r>
              <a:rPr lang="en-US" sz="3600" dirty="0" smtClean="0"/>
              <a:t>SHA-256(SHA-256(</a:t>
            </a:r>
            <a:r>
              <a:rPr lang="en-US" sz="3600" b="1" i="1" dirty="0" smtClean="0">
                <a:latin typeface="Times New Roman"/>
                <a:cs typeface="Times New Roman"/>
              </a:rPr>
              <a:t>r + x</a:t>
            </a:r>
            <a:r>
              <a:rPr lang="en-US" sz="3600" dirty="0" smtClean="0"/>
              <a:t>)) &lt; </a:t>
            </a:r>
            <a:r>
              <a:rPr lang="en-US" sz="3600" i="1" dirty="0" smtClean="0">
                <a:latin typeface="Times New Roman"/>
                <a:cs typeface="Times New Roman"/>
              </a:rPr>
              <a:t>T/</a:t>
            </a:r>
            <a:r>
              <a:rPr lang="en-US" sz="3600" b="1" i="1" dirty="0" smtClean="0">
                <a:latin typeface="Times New Roman"/>
                <a:cs typeface="Times New Roman"/>
              </a:rPr>
              <a:t>d</a:t>
            </a:r>
            <a:endParaRPr lang="en-US" sz="3600" b="1" i="1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95400" y="3853084"/>
            <a:ext cx="71148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 smtClean="0">
                <a:latin typeface="Times New Roman"/>
                <a:cs typeface="Times New Roman"/>
              </a:rPr>
              <a:t>r </a:t>
            </a:r>
            <a:r>
              <a:rPr lang="en-US" sz="2800" dirty="0" smtClean="0"/>
              <a:t>= header + transactions (including mining fee)</a:t>
            </a:r>
          </a:p>
          <a:p>
            <a:r>
              <a:rPr lang="en-US" sz="2800" dirty="0" smtClean="0"/>
              <a:t>header includes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/>
              <a:t>(previous block)</a:t>
            </a:r>
            <a:endParaRPr lang="en-US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024560" y="928440"/>
              <a:ext cx="7116120" cy="3979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4840" y="918720"/>
                <a:ext cx="7136280" cy="399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937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Actual </a:t>
            </a:r>
            <a:r>
              <a:rPr lang="en-US" dirty="0" err="1" smtClean="0"/>
              <a:t>Bitcoin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 descr="Screen Shot 2015-02-02 at 11.02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20" y="1125653"/>
            <a:ext cx="8686800" cy="30486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2438400" y="4400550"/>
            <a:ext cx="6502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en.bitcoin.it</a:t>
            </a:r>
            <a:r>
              <a:rPr lang="en-US" dirty="0"/>
              <a:t>/wiki/</a:t>
            </a:r>
            <a:r>
              <a:rPr lang="en-US" dirty="0" err="1"/>
              <a:t>Protocol_documentation#Block_Headers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319680" y="1732320"/>
              <a:ext cx="2334600" cy="31132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4640" y="1722600"/>
                <a:ext cx="2350080" cy="313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0616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Look at Some Blocks…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009606" y="1841454"/>
            <a:ext cx="3562394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err="1">
                <a:hlinkClick r:id="rId2"/>
              </a:rPr>
              <a:t>blockexplorer.com</a:t>
            </a:r>
            <a:r>
              <a:rPr lang="en-US" dirty="0">
                <a:hlinkClick r:id="rId2"/>
              </a:rPr>
              <a:t>/b/341537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353346" y="3170462"/>
            <a:ext cx="2977423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blockexplorer.com</a:t>
            </a:r>
            <a:r>
              <a:rPr lang="en-US" dirty="0">
                <a:hlinkClick r:id="rId3"/>
              </a:rPr>
              <a:t>/b/0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2610000" y="2048040"/>
              <a:ext cx="360" cy="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00640" y="203868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57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pic>
        <p:nvPicPr>
          <p:cNvPr id="3" name="Picture 2" descr="Screen Shot 2015-02-04 at 9.42.3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192663"/>
            <a:ext cx="8369300" cy="426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037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16219</TotalTime>
  <Words>590</Words>
  <Application>Microsoft Macintosh PowerPoint</Application>
  <PresentationFormat>On-screen Show (16:9)</PresentationFormat>
  <Paragraphs>124</Paragraphs>
  <Slides>29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PowerPoint Presentation</vt:lpstr>
      <vt:lpstr>Plan for Today</vt:lpstr>
      <vt:lpstr>Plan for Next Week</vt:lpstr>
      <vt:lpstr>What happened to proof-of-work for sending email?</vt:lpstr>
      <vt:lpstr>PowerPoint Presentation</vt:lpstr>
      <vt:lpstr>Blockchain Recap</vt:lpstr>
      <vt:lpstr>Actual Bitcoin Block</vt:lpstr>
      <vt:lpstr>Let’s Look at Some Blocks…</vt:lpstr>
      <vt:lpstr>PowerPoint Presentation</vt:lpstr>
      <vt:lpstr>PowerPoint Presentation</vt:lpstr>
      <vt:lpstr>PowerPoint Presentation</vt:lpstr>
      <vt:lpstr>Let’s Look at Some Code…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Recording Transactions</vt:lpstr>
      <vt:lpstr>Bad Idea #1?</vt:lpstr>
      <vt:lpstr>Bad Idea #2?</vt:lpstr>
      <vt:lpstr>Slightly Better Idea</vt:lpstr>
      <vt:lpstr>Merkle Trees</vt:lpstr>
      <vt:lpstr>Merkle’s Puzzles</vt:lpstr>
      <vt:lpstr>PowerPoint Presentation</vt:lpstr>
      <vt:lpstr>Merkle Trees</vt:lpstr>
      <vt:lpstr>Hashing the Hashes</vt:lpstr>
      <vt:lpstr>PowerPoint Presentation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189</cp:revision>
  <cp:lastPrinted>2015-02-04T18:50:32Z</cp:lastPrinted>
  <dcterms:created xsi:type="dcterms:W3CDTF">2015-01-10T23:57:16Z</dcterms:created>
  <dcterms:modified xsi:type="dcterms:W3CDTF">2015-02-04T20:33:46Z</dcterms:modified>
</cp:coreProperties>
</file>

<file path=docProps/thumbnail.jpeg>
</file>